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09" r:id="rId5"/>
    <p:sldId id="421" r:id="rId6"/>
    <p:sldId id="427" r:id="rId7"/>
    <p:sldId id="418" r:id="rId8"/>
    <p:sldId id="429" r:id="rId9"/>
    <p:sldId id="430" r:id="rId10"/>
    <p:sldId id="422" r:id="rId11"/>
    <p:sldId id="398" r:id="rId12"/>
    <p:sldId id="412" r:id="rId13"/>
    <p:sldId id="406" r:id="rId14"/>
    <p:sldId id="420" r:id="rId15"/>
    <p:sldId id="423" r:id="rId16"/>
    <p:sldId id="426" r:id="rId17"/>
    <p:sldId id="428" r:id="rId18"/>
    <p:sldId id="425" r:id="rId19"/>
    <p:sldId id="36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AA92-C413-D9DA-1DAF-E45C4170AA1B}" v="40" dt="2022-09-21T21:20:54.530"/>
    <p1510:client id="{07417932-258D-57A3-612D-459DA881C46C}" v="29" dt="2022-09-14T21:33:46.373"/>
    <p1510:client id="{0C051DB8-6879-40E0-7D2B-902F9F8A9863}" v="49" dt="2022-09-21T18:59:35.174"/>
    <p1510:client id="{0D2D5D3C-FE65-F582-4608-B29E12442AEA}" v="115" dt="2022-09-12T16:39:22.122"/>
    <p1510:client id="{1C6FC7EF-F8FA-5CB9-B875-3251EA74F57E}" v="49" dt="2022-10-03T22:18:48.900"/>
    <p1510:client id="{1CA82096-07B7-46F7-8ECE-757CE4B6E1BF}" v="121" dt="2022-10-10T22:40:45.162"/>
    <p1510:client id="{4B6402EE-C908-14BE-80CE-866A430E0AB8}" v="12" dt="2022-10-03T21:01:55.600"/>
    <p1510:client id="{54F3B964-1459-0F76-E51A-C9A74A5485A8}" v="82" dt="2022-09-19T18:37:35.424"/>
    <p1510:client id="{56715FCC-B0AD-7074-8975-3823EE741471}" v="100" dt="2022-09-14T18:06:17.339"/>
    <p1510:client id="{56FF1CD7-C8C9-AC21-10E8-7B6E3376D13C}" v="14" dt="2022-10-26T22:48:37.536"/>
    <p1510:client id="{602C5728-74F7-7FFC-A937-CE35B79A9FC1}" v="15" dt="2022-10-12T18:50:46.450"/>
    <p1510:client id="{608D7396-4663-AFE1-B7A3-23EA1F543A63}" v="36" dt="2022-09-13T18:35:17.355"/>
    <p1510:client id="{6D78E7B7-1F1B-4B6B-F6B9-1B6B8E35ADF5}" v="3" dt="2022-10-24T23:01:01.516"/>
    <p1510:client id="{7209E603-BBED-B153-37BF-477B7A99EF00}" v="87" dt="2022-09-19T22:57:00.382"/>
    <p1510:client id="{7299CE9A-63C9-AEBF-BBCF-6F5BC398B66C}" v="160" dt="2022-09-26T22:43:37.973"/>
    <p1510:client id="{85541A08-6A8F-85B1-67C8-FE8B6636FA2A}" v="16" dt="2022-09-21T05:07:10.576"/>
    <p1510:client id="{96988A30-2DD1-20EF-BFBD-1ADF2BB1066C}" v="9" dt="2022-09-12T16:55:58.654"/>
    <p1510:client id="{B45631E9-B950-FD39-C909-A8385288ED7E}" v="652" dt="2022-10-24T19:41:04.109"/>
    <p1510:client id="{BA235209-1277-DF1A-FD5D-18EE8D92626E}" v="241" dt="2022-09-13T21:55:11.621"/>
    <p1510:client id="{C43C60F6-7F68-8462-12E5-8E0092114319}" v="142" dt="2022-10-12T22:43:21.316"/>
    <p1510:client id="{CAB14A19-9EF0-1DE4-B6C7-4C6413720A18}" v="9" dt="2022-09-12T18:35:40.125"/>
    <p1510:client id="{CBAB23E5-04DB-4DDA-08E4-0D039561954F}" v="111" dt="2022-09-28T15:51:53.231"/>
    <p1510:client id="{CBDE3102-E6B2-2418-2F5E-42B1199A5C8E}" v="385" dt="2022-10-26T22:45:56.401"/>
    <p1510:client id="{D1D97E17-ADF2-D5DA-7300-FB03F2D58EE5}" v="60" dt="2022-10-10T18:44:22.956"/>
    <p1510:client id="{DA316D06-BEB9-5F98-1FC5-B3E9A80BD2E2}" v="46" dt="2022-09-28T21:37:29.976"/>
    <p1510:client id="{DBCDBE7C-7FEE-CB5C-2AFD-3BB868AFEECF}" v="318" dt="2022-09-12T04:31:15.871"/>
    <p1510:client id="{E3A1D45F-9468-C30C-0CAB-DA0AC0723C72}" v="435" dt="2022-10-17T22:21:05.102"/>
    <p1510:client id="{F61D4AEF-951F-5FD2-E29E-6C7CE4F93B46}" v="27" dt="2022-09-28T18:47:0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56FF1CD7-C8C9-AC21-10E8-7B6E3376D13C}"/>
    <pc:docChg chg="modSld">
      <pc:chgData name="Jose Guillermo Herrera Ramirez" userId="S::guillermo.herrera@udlap.mx::6dc6c2f7-563e-41ca-8285-fab432b350c3" providerId="AD" clId="Web-{56FF1CD7-C8C9-AC21-10E8-7B6E3376D13C}" dt="2022-10-26T22:48:36.005" v="10" actId="20577"/>
      <pc:docMkLst>
        <pc:docMk/>
      </pc:docMkLst>
      <pc:sldChg chg="addSp modSp">
        <pc:chgData name="Jose Guillermo Herrera Ramirez" userId="S::guillermo.herrera@udlap.mx::6dc6c2f7-563e-41ca-8285-fab432b350c3" providerId="AD" clId="Web-{56FF1CD7-C8C9-AC21-10E8-7B6E3376D13C}" dt="2022-10-26T22:48:36.005" v="10" actId="20577"/>
        <pc:sldMkLst>
          <pc:docMk/>
          <pc:sldMk cId="1456741579" sldId="430"/>
        </pc:sldMkLst>
        <pc:spChg chg="add mod">
          <ac:chgData name="Jose Guillermo Herrera Ramirez" userId="S::guillermo.herrera@udlap.mx::6dc6c2f7-563e-41ca-8285-fab432b350c3" providerId="AD" clId="Web-{56FF1CD7-C8C9-AC21-10E8-7B6E3376D13C}" dt="2022-10-26T22:48:36.005" v="10" actId="20577"/>
          <ac:spMkLst>
            <pc:docMk/>
            <pc:sldMk cId="1456741579" sldId="430"/>
            <ac:spMk id="2" creationId="{530829B6-C8A6-848B-219E-783654571653}"/>
          </ac:spMkLst>
        </pc:spChg>
      </pc:sldChg>
    </pc:docChg>
  </pc:docChgLst>
  <pc:docChgLst>
    <pc:chgData name="Jose Guillermo Herrera Ramirez" userId="S::guillermo.herrera@udlap.mx::6dc6c2f7-563e-41ca-8285-fab432b350c3" providerId="AD" clId="Web-{CBDE3102-E6B2-2418-2F5E-42B1199A5C8E}"/>
    <pc:docChg chg="addSld delSld modSld sldOrd">
      <pc:chgData name="Jose Guillermo Herrera Ramirez" userId="S::guillermo.herrera@udlap.mx::6dc6c2f7-563e-41ca-8285-fab432b350c3" providerId="AD" clId="Web-{CBDE3102-E6B2-2418-2F5E-42B1199A5C8E}" dt="2022-10-26T22:45:56.401" v="365" actId="14100"/>
      <pc:docMkLst>
        <pc:docMk/>
      </pc:docMkLst>
      <pc:sldChg chg="modSp">
        <pc:chgData name="Jose Guillermo Herrera Ramirez" userId="S::guillermo.herrera@udlap.mx::6dc6c2f7-563e-41ca-8285-fab432b350c3" providerId="AD" clId="Web-{CBDE3102-E6B2-2418-2F5E-42B1199A5C8E}" dt="2022-10-26T21:54:33.651" v="211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CBDE3102-E6B2-2418-2F5E-42B1199A5C8E}" dt="2022-10-26T21:07:14.284" v="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CBDE3102-E6B2-2418-2F5E-42B1199A5C8E}" dt="2022-10-26T21:54:33.651" v="211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CBDE3102-E6B2-2418-2F5E-42B1199A5C8E}" dt="2022-10-26T21:07:48.504" v="6"/>
        <pc:sldMkLst>
          <pc:docMk/>
          <pc:sldMk cId="4128806596" sldId="389"/>
        </pc:sldMkLst>
      </pc:sldChg>
      <pc:sldChg chg="addSp delSp modSp ord">
        <pc:chgData name="Jose Guillermo Herrera Ramirez" userId="S::guillermo.herrera@udlap.mx::6dc6c2f7-563e-41ca-8285-fab432b350c3" providerId="AD" clId="Web-{CBDE3102-E6B2-2418-2F5E-42B1199A5C8E}" dt="2022-10-26T21:13:32.298" v="60" actId="1076"/>
        <pc:sldMkLst>
          <pc:docMk/>
          <pc:sldMk cId="1998178281" sldId="398"/>
        </pc:sldMkLst>
        <pc:picChg chg="add mod modCrop">
          <ac:chgData name="Jose Guillermo Herrera Ramirez" userId="S::guillermo.herrera@udlap.mx::6dc6c2f7-563e-41ca-8285-fab432b350c3" providerId="AD" clId="Web-{CBDE3102-E6B2-2418-2F5E-42B1199A5C8E}" dt="2022-10-26T21:13:32.298" v="60" actId="1076"/>
          <ac:picMkLst>
            <pc:docMk/>
            <pc:sldMk cId="1998178281" sldId="398"/>
            <ac:picMk id="2" creationId="{7292CE01-D22E-D10C-7AE9-B731645A1C38}"/>
          </ac:picMkLst>
        </pc:picChg>
        <pc:picChg chg="del">
          <ac:chgData name="Jose Guillermo Herrera Ramirez" userId="S::guillermo.herrera@udlap.mx::6dc6c2f7-563e-41ca-8285-fab432b350c3" providerId="AD" clId="Web-{CBDE3102-E6B2-2418-2F5E-42B1199A5C8E}" dt="2022-10-26T21:07:45.645" v="4"/>
          <ac:picMkLst>
            <pc:docMk/>
            <pc:sldMk cId="1998178281" sldId="398"/>
            <ac:picMk id="3" creationId="{95A8A7FE-BAAC-FDC4-9425-98687062772D}"/>
          </ac:picMkLst>
        </pc:picChg>
      </pc:sldChg>
      <pc:sldChg chg="del">
        <pc:chgData name="Jose Guillermo Herrera Ramirez" userId="S::guillermo.herrera@udlap.mx::6dc6c2f7-563e-41ca-8285-fab432b350c3" providerId="AD" clId="Web-{CBDE3102-E6B2-2418-2F5E-42B1199A5C8E}" dt="2022-10-26T21:07:49.083" v="7"/>
        <pc:sldMkLst>
          <pc:docMk/>
          <pc:sldMk cId="855088" sldId="403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07:52.864" v="9"/>
        <pc:sldMkLst>
          <pc:docMk/>
          <pc:sldMk cId="3915035805" sldId="405"/>
        </pc:sldMkLst>
      </pc:sldChg>
      <pc:sldChg chg="addSp delSp modSp ord">
        <pc:chgData name="Jose Guillermo Herrera Ramirez" userId="S::guillermo.herrera@udlap.mx::6dc6c2f7-563e-41ca-8285-fab432b350c3" providerId="AD" clId="Web-{CBDE3102-E6B2-2418-2F5E-42B1199A5C8E}" dt="2022-10-26T21:17:42.979" v="107" actId="1076"/>
        <pc:sldMkLst>
          <pc:docMk/>
          <pc:sldMk cId="3200805529" sldId="406"/>
        </pc:sldMkLst>
        <pc:picChg chg="del">
          <ac:chgData name="Jose Guillermo Herrera Ramirez" userId="S::guillermo.herrera@udlap.mx::6dc6c2f7-563e-41ca-8285-fab432b350c3" providerId="AD" clId="Web-{CBDE3102-E6B2-2418-2F5E-42B1199A5C8E}" dt="2022-10-26T21:07:47.145" v="5"/>
          <ac:picMkLst>
            <pc:docMk/>
            <pc:sldMk cId="3200805529" sldId="406"/>
            <ac:picMk id="2" creationId="{C8D2EBDA-B31B-EDE8-EC29-4C9B40A854D4}"/>
          </ac:picMkLst>
        </pc:picChg>
        <pc:picChg chg="add mod modCrop">
          <ac:chgData name="Jose Guillermo Herrera Ramirez" userId="S::guillermo.herrera@udlap.mx::6dc6c2f7-563e-41ca-8285-fab432b350c3" providerId="AD" clId="Web-{CBDE3102-E6B2-2418-2F5E-42B1199A5C8E}" dt="2022-10-26T21:17:41.229" v="106" actId="1076"/>
          <ac:picMkLst>
            <pc:docMk/>
            <pc:sldMk cId="3200805529" sldId="406"/>
            <ac:picMk id="3" creationId="{B445BD52-B3B7-269F-33C2-51337F4A00B2}"/>
          </ac:picMkLst>
        </pc:picChg>
        <pc:picChg chg="add mod modCrop">
          <ac:chgData name="Jose Guillermo Herrera Ramirez" userId="S::guillermo.herrera@udlap.mx::6dc6c2f7-563e-41ca-8285-fab432b350c3" providerId="AD" clId="Web-{CBDE3102-E6B2-2418-2F5E-42B1199A5C8E}" dt="2022-10-26T21:17:42.979" v="107" actId="1076"/>
          <ac:picMkLst>
            <pc:docMk/>
            <pc:sldMk cId="3200805529" sldId="406"/>
            <ac:picMk id="4" creationId="{76EBAF5B-B225-398A-119E-66867B4D5B3C}"/>
          </ac:picMkLst>
        </pc:picChg>
        <pc:picChg chg="add del">
          <ac:chgData name="Jose Guillermo Herrera Ramirez" userId="S::guillermo.herrera@udlap.mx::6dc6c2f7-563e-41ca-8285-fab432b350c3" providerId="AD" clId="Web-{CBDE3102-E6B2-2418-2F5E-42B1199A5C8E}" dt="2022-10-26T21:17:24.916" v="99"/>
          <ac:picMkLst>
            <pc:docMk/>
            <pc:sldMk cId="3200805529" sldId="406"/>
            <ac:picMk id="5" creationId="{5338BEB6-BA1A-1B3C-F61C-64F382F433E9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1:17:39.338" v="105" actId="1076"/>
          <ac:picMkLst>
            <pc:docMk/>
            <pc:sldMk cId="3200805529" sldId="406"/>
            <ac:picMk id="7" creationId="{FA255265-13FE-E320-6104-1CFE1242EC2F}"/>
          </ac:picMkLst>
        </pc:picChg>
      </pc:sldChg>
      <pc:sldChg chg="del">
        <pc:chgData name="Jose Guillermo Herrera Ramirez" userId="S::guillermo.herrera@udlap.mx::6dc6c2f7-563e-41ca-8285-fab432b350c3" providerId="AD" clId="Web-{CBDE3102-E6B2-2418-2F5E-42B1199A5C8E}" dt="2022-10-26T21:07:51.083" v="8"/>
        <pc:sldMkLst>
          <pc:docMk/>
          <pc:sldMk cId="3377581593" sldId="408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07:53.520" v="10"/>
        <pc:sldMkLst>
          <pc:docMk/>
          <pc:sldMk cId="3415841797" sldId="409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07:54.114" v="11"/>
        <pc:sldMkLst>
          <pc:docMk/>
          <pc:sldMk cId="2608915612" sldId="410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07:55.645" v="12"/>
        <pc:sldMkLst>
          <pc:docMk/>
          <pc:sldMk cId="4106743329" sldId="411"/>
        </pc:sldMkLst>
      </pc:sldChg>
      <pc:sldChg chg="ord">
        <pc:chgData name="Jose Guillermo Herrera Ramirez" userId="S::guillermo.herrera@udlap.mx::6dc6c2f7-563e-41ca-8285-fab432b350c3" providerId="AD" clId="Web-{CBDE3102-E6B2-2418-2F5E-42B1199A5C8E}" dt="2022-10-26T21:15:15.989" v="76"/>
        <pc:sldMkLst>
          <pc:docMk/>
          <pc:sldMk cId="1619234266" sldId="412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08:00.052" v="14"/>
        <pc:sldMkLst>
          <pc:docMk/>
          <pc:sldMk cId="26479926" sldId="413"/>
        </pc:sldMkLst>
      </pc:sldChg>
      <pc:sldChg chg="modSp del">
        <pc:chgData name="Jose Guillermo Herrera Ramirez" userId="S::guillermo.herrera@udlap.mx::6dc6c2f7-563e-41ca-8285-fab432b350c3" providerId="AD" clId="Web-{CBDE3102-E6B2-2418-2F5E-42B1199A5C8E}" dt="2022-10-26T21:18:51.528" v="110"/>
        <pc:sldMkLst>
          <pc:docMk/>
          <pc:sldMk cId="3832368510" sldId="414"/>
        </pc:sldMkLst>
        <pc:picChg chg="mod">
          <ac:chgData name="Jose Guillermo Herrera Ramirez" userId="S::guillermo.herrera@udlap.mx::6dc6c2f7-563e-41ca-8285-fab432b350c3" providerId="AD" clId="Web-{CBDE3102-E6B2-2418-2F5E-42B1199A5C8E}" dt="2022-10-26T21:17:28.260" v="100" actId="1076"/>
          <ac:picMkLst>
            <pc:docMk/>
            <pc:sldMk cId="3832368510" sldId="414"/>
            <ac:picMk id="3" creationId="{322CD846-82F7-8AAD-E08E-CFA434A236F4}"/>
          </ac:picMkLst>
        </pc:picChg>
      </pc:sldChg>
      <pc:sldChg chg="del">
        <pc:chgData name="Jose Guillermo Herrera Ramirez" userId="S::guillermo.herrera@udlap.mx::6dc6c2f7-563e-41ca-8285-fab432b350c3" providerId="AD" clId="Web-{CBDE3102-E6B2-2418-2F5E-42B1199A5C8E}" dt="2022-10-26T21:18:52.934" v="111"/>
        <pc:sldMkLst>
          <pc:docMk/>
          <pc:sldMk cId="2725778541" sldId="415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18:54.372" v="112"/>
        <pc:sldMkLst>
          <pc:docMk/>
          <pc:sldMk cId="4139205197" sldId="416"/>
        </pc:sldMkLst>
      </pc:sldChg>
      <pc:sldChg chg="ord">
        <pc:chgData name="Jose Guillermo Herrera Ramirez" userId="S::guillermo.herrera@udlap.mx::6dc6c2f7-563e-41ca-8285-fab432b350c3" providerId="AD" clId="Web-{CBDE3102-E6B2-2418-2F5E-42B1199A5C8E}" dt="2022-10-26T21:45:35.601" v="173"/>
        <pc:sldMkLst>
          <pc:docMk/>
          <pc:sldMk cId="2389902390" sldId="418"/>
        </pc:sldMkLst>
      </pc:sldChg>
      <pc:sldChg chg="del">
        <pc:chgData name="Jose Guillermo Herrera Ramirez" userId="S::guillermo.herrera@udlap.mx::6dc6c2f7-563e-41ca-8285-fab432b350c3" providerId="AD" clId="Web-{CBDE3102-E6B2-2418-2F5E-42B1199A5C8E}" dt="2022-10-26T21:19:09.497" v="113"/>
        <pc:sldMkLst>
          <pc:docMk/>
          <pc:sldMk cId="3282846906" sldId="419"/>
        </pc:sldMkLst>
      </pc:sldChg>
      <pc:sldChg chg="addSp modSp add replId">
        <pc:chgData name="Jose Guillermo Herrera Ramirez" userId="S::guillermo.herrera@udlap.mx::6dc6c2f7-563e-41ca-8285-fab432b350c3" providerId="AD" clId="Web-{CBDE3102-E6B2-2418-2F5E-42B1199A5C8E}" dt="2022-10-26T21:18:29.684" v="109" actId="1076"/>
        <pc:sldMkLst>
          <pc:docMk/>
          <pc:sldMk cId="4019544399" sldId="420"/>
        </pc:sldMkLst>
        <pc:picChg chg="add mod modCrop">
          <ac:chgData name="Jose Guillermo Herrera Ramirez" userId="S::guillermo.herrera@udlap.mx::6dc6c2f7-563e-41ca-8285-fab432b350c3" providerId="AD" clId="Web-{CBDE3102-E6B2-2418-2F5E-42B1199A5C8E}" dt="2022-10-26T21:17:00.977" v="96" actId="1076"/>
          <ac:picMkLst>
            <pc:docMk/>
            <pc:sldMk cId="4019544399" sldId="420"/>
            <ac:picMk id="3" creationId="{D900979F-544B-A5A6-935E-3DE0415D4A22}"/>
          </ac:picMkLst>
        </pc:picChg>
        <pc:picChg chg="add mod modCrop">
          <ac:chgData name="Jose Guillermo Herrera Ramirez" userId="S::guillermo.herrera@udlap.mx::6dc6c2f7-563e-41ca-8285-fab432b350c3" providerId="AD" clId="Web-{CBDE3102-E6B2-2418-2F5E-42B1199A5C8E}" dt="2022-10-26T21:17:02.040" v="97" actId="1076"/>
          <ac:picMkLst>
            <pc:docMk/>
            <pc:sldMk cId="4019544399" sldId="420"/>
            <ac:picMk id="5" creationId="{B2187D1A-64B5-3AC5-A524-92FB28080610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1:18:29.684" v="109" actId="1076"/>
          <ac:picMkLst>
            <pc:docMk/>
            <pc:sldMk cId="4019544399" sldId="420"/>
            <ac:picMk id="7" creationId="{72D0EF30-9219-404F-570E-1F85C2077179}"/>
          </ac:picMkLst>
        </pc:picChg>
      </pc:sldChg>
      <pc:sldChg chg="addSp modSp add del ord replId">
        <pc:chgData name="Jose Guillermo Herrera Ramirez" userId="S::guillermo.herrera@udlap.mx::6dc6c2f7-563e-41ca-8285-fab432b350c3" providerId="AD" clId="Web-{CBDE3102-E6B2-2418-2F5E-42B1199A5C8E}" dt="2022-10-26T21:37:59.303" v="164"/>
        <pc:sldMkLst>
          <pc:docMk/>
          <pc:sldMk cId="1172127180" sldId="421"/>
        </pc:sldMkLst>
        <pc:picChg chg="add mod modCrop">
          <ac:chgData name="Jose Guillermo Herrera Ramirez" userId="S::guillermo.herrera@udlap.mx::6dc6c2f7-563e-41ca-8285-fab432b350c3" providerId="AD" clId="Web-{CBDE3102-E6B2-2418-2F5E-42B1199A5C8E}" dt="2022-10-26T21:37:46.162" v="163" actId="14100"/>
          <ac:picMkLst>
            <pc:docMk/>
            <pc:sldMk cId="1172127180" sldId="421"/>
            <ac:picMk id="2" creationId="{6987AA36-FCC2-EF96-E831-098635A9AC91}"/>
          </ac:picMkLst>
        </pc:picChg>
      </pc:sldChg>
      <pc:sldChg chg="addSp modSp add ord replId">
        <pc:chgData name="Jose Guillermo Herrera Ramirez" userId="S::guillermo.herrera@udlap.mx::6dc6c2f7-563e-41ca-8285-fab432b350c3" providerId="AD" clId="Web-{CBDE3102-E6B2-2418-2F5E-42B1199A5C8E}" dt="2022-10-26T21:45:27.476" v="172"/>
        <pc:sldMkLst>
          <pc:docMk/>
          <pc:sldMk cId="1852786233" sldId="422"/>
        </pc:sldMkLst>
        <pc:picChg chg="add mod modCrop">
          <ac:chgData name="Jose Guillermo Herrera Ramirez" userId="S::guillermo.herrera@udlap.mx::6dc6c2f7-563e-41ca-8285-fab432b350c3" providerId="AD" clId="Web-{CBDE3102-E6B2-2418-2F5E-42B1199A5C8E}" dt="2022-10-26T21:45:20.085" v="170"/>
          <ac:picMkLst>
            <pc:docMk/>
            <pc:sldMk cId="1852786233" sldId="422"/>
            <ac:picMk id="2" creationId="{0211ABE9-1933-5303-DDFC-843397A9178B}"/>
          </ac:picMkLst>
        </pc:picChg>
      </pc:sldChg>
      <pc:sldChg chg="addSp modSp add ord replId">
        <pc:chgData name="Jose Guillermo Herrera Ramirez" userId="S::guillermo.herrera@udlap.mx::6dc6c2f7-563e-41ca-8285-fab432b350c3" providerId="AD" clId="Web-{CBDE3102-E6B2-2418-2F5E-42B1199A5C8E}" dt="2022-10-26T22:08:57.447" v="267"/>
        <pc:sldMkLst>
          <pc:docMk/>
          <pc:sldMk cId="1161529087" sldId="423"/>
        </pc:sldMkLst>
        <pc:spChg chg="add mod">
          <ac:chgData name="Jose Guillermo Herrera Ramirez" userId="S::guillermo.herrera@udlap.mx::6dc6c2f7-563e-41ca-8285-fab432b350c3" providerId="AD" clId="Web-{CBDE3102-E6B2-2418-2F5E-42B1199A5C8E}" dt="2022-10-26T21:57:46.017" v="235" actId="20577"/>
          <ac:spMkLst>
            <pc:docMk/>
            <pc:sldMk cId="1161529087" sldId="423"/>
            <ac:spMk id="7" creationId="{AA1F0BFC-A880-FF1B-9899-69869869283A}"/>
          </ac:spMkLst>
        </pc:spChg>
        <pc:picChg chg="add mod modCrop">
          <ac:chgData name="Jose Guillermo Herrera Ramirez" userId="S::guillermo.herrera@udlap.mx::6dc6c2f7-563e-41ca-8285-fab432b350c3" providerId="AD" clId="Web-{CBDE3102-E6B2-2418-2F5E-42B1199A5C8E}" dt="2022-10-26T21:57:36.720" v="225"/>
          <ac:picMkLst>
            <pc:docMk/>
            <pc:sldMk cId="1161529087" sldId="423"/>
            <ac:picMk id="2" creationId="{22DF6F1F-9F10-7156-9E6A-CC0A72C0ABE1}"/>
          </ac:picMkLst>
        </pc:picChg>
      </pc:sldChg>
      <pc:sldChg chg="addSp delSp modSp add del mod ord replId modClrScheme chgLayout">
        <pc:chgData name="Jose Guillermo Herrera Ramirez" userId="S::guillermo.herrera@udlap.mx::6dc6c2f7-563e-41ca-8285-fab432b350c3" providerId="AD" clId="Web-{CBDE3102-E6B2-2418-2F5E-42B1199A5C8E}" dt="2022-10-26T22:45:18.931" v="361"/>
        <pc:sldMkLst>
          <pc:docMk/>
          <pc:sldMk cId="2914295292" sldId="424"/>
        </pc:sldMkLst>
        <pc:spChg chg="add mod">
          <ac:chgData name="Jose Guillermo Herrera Ramirez" userId="S::guillermo.herrera@udlap.mx::6dc6c2f7-563e-41ca-8285-fab432b350c3" providerId="AD" clId="Web-{CBDE3102-E6B2-2418-2F5E-42B1199A5C8E}" dt="2022-10-26T22:44:12.741" v="347" actId="1076"/>
          <ac:spMkLst>
            <pc:docMk/>
            <pc:sldMk cId="2914295292" sldId="424"/>
            <ac:spMk id="7" creationId="{26A1B655-C863-E074-A0FC-08D839AA4A93}"/>
          </ac:spMkLst>
        </pc:spChg>
        <pc:spChg chg="add del mod">
          <ac:chgData name="Jose Guillermo Herrera Ramirez" userId="S::guillermo.herrera@udlap.mx::6dc6c2f7-563e-41ca-8285-fab432b350c3" providerId="AD" clId="Web-{CBDE3102-E6B2-2418-2F5E-42B1199A5C8E}" dt="2022-10-26T22:08:28.009" v="260"/>
          <ac:spMkLst>
            <pc:docMk/>
            <pc:sldMk cId="2914295292" sldId="424"/>
            <ac:spMk id="9" creationId="{32255911-021C-D171-0603-64ECC89ADACF}"/>
          </ac:spMkLst>
        </pc:spChg>
        <pc:spChg chg="add mod">
          <ac:chgData name="Jose Guillermo Herrera Ramirez" userId="S::guillermo.herrera@udlap.mx::6dc6c2f7-563e-41ca-8285-fab432b350c3" providerId="AD" clId="Web-{CBDE3102-E6B2-2418-2F5E-42B1199A5C8E}" dt="2022-10-26T22:44:15.163" v="348" actId="1076"/>
          <ac:spMkLst>
            <pc:docMk/>
            <pc:sldMk cId="2914295292" sldId="424"/>
            <ac:spMk id="14" creationId="{E3EA250D-45AE-AB62-1339-83CAA55C3926}"/>
          </ac:spMkLst>
        </pc:spChg>
        <pc:picChg chg="add mod">
          <ac:chgData name="Jose Guillermo Herrera Ramirez" userId="S::guillermo.herrera@udlap.mx::6dc6c2f7-563e-41ca-8285-fab432b350c3" providerId="AD" clId="Web-{CBDE3102-E6B2-2418-2F5E-42B1199A5C8E}" dt="2022-10-26T22:08:28.009" v="260"/>
          <ac:picMkLst>
            <pc:docMk/>
            <pc:sldMk cId="2914295292" sldId="424"/>
            <ac:picMk id="2" creationId="{C15588DE-E9A0-864A-A3BF-890048C189DC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2:44:03.491" v="345" actId="1076"/>
          <ac:picMkLst>
            <pc:docMk/>
            <pc:sldMk cId="2914295292" sldId="424"/>
            <ac:picMk id="3" creationId="{87606A5E-FD6F-9406-1CE5-C0D6226EDAA4}"/>
          </ac:picMkLst>
        </pc:picChg>
      </pc:sldChg>
      <pc:sldChg chg="addSp modSp add replId">
        <pc:chgData name="Jose Guillermo Herrera Ramirez" userId="S::guillermo.herrera@udlap.mx::6dc6c2f7-563e-41ca-8285-fab432b350c3" providerId="AD" clId="Web-{CBDE3102-E6B2-2418-2F5E-42B1199A5C8E}" dt="2022-10-26T22:23:47.198" v="315" actId="14100"/>
        <pc:sldMkLst>
          <pc:docMk/>
          <pc:sldMk cId="1051471252" sldId="425"/>
        </pc:sldMkLst>
        <pc:picChg chg="add mod modCrop">
          <ac:chgData name="Jose Guillermo Herrera Ramirez" userId="S::guillermo.herrera@udlap.mx::6dc6c2f7-563e-41ca-8285-fab432b350c3" providerId="AD" clId="Web-{CBDE3102-E6B2-2418-2F5E-42B1199A5C8E}" dt="2022-10-26T22:23:47.198" v="315" actId="14100"/>
          <ac:picMkLst>
            <pc:docMk/>
            <pc:sldMk cId="1051471252" sldId="425"/>
            <ac:picMk id="2" creationId="{236EB327-8BD9-01F9-85BC-A01418091240}"/>
          </ac:picMkLst>
        </pc:picChg>
      </pc:sldChg>
      <pc:sldChg chg="addSp delSp modSp add ord replId">
        <pc:chgData name="Jose Guillermo Herrera Ramirez" userId="S::guillermo.herrera@udlap.mx::6dc6c2f7-563e-41ca-8285-fab432b350c3" providerId="AD" clId="Web-{CBDE3102-E6B2-2418-2F5E-42B1199A5C8E}" dt="2022-10-26T22:35:15.191" v="337"/>
        <pc:sldMkLst>
          <pc:docMk/>
          <pc:sldMk cId="1439372355" sldId="426"/>
        </pc:sldMkLst>
        <pc:spChg chg="mod">
          <ac:chgData name="Jose Guillermo Herrera Ramirez" userId="S::guillermo.herrera@udlap.mx::6dc6c2f7-563e-41ca-8285-fab432b350c3" providerId="AD" clId="Web-{CBDE3102-E6B2-2418-2F5E-42B1199A5C8E}" dt="2022-10-26T21:58:59.254" v="251" actId="20577"/>
          <ac:spMkLst>
            <pc:docMk/>
            <pc:sldMk cId="1439372355" sldId="426"/>
            <ac:spMk id="7" creationId="{AA1F0BFC-A880-FF1B-9899-69869869283A}"/>
          </ac:spMkLst>
        </pc:spChg>
        <pc:picChg chg="del">
          <ac:chgData name="Jose Guillermo Herrera Ramirez" userId="S::guillermo.herrera@udlap.mx::6dc6c2f7-563e-41ca-8285-fab432b350c3" providerId="AD" clId="Web-{CBDE3102-E6B2-2418-2F5E-42B1199A5C8E}" dt="2022-10-26T21:58:22.956" v="237"/>
          <ac:picMkLst>
            <pc:docMk/>
            <pc:sldMk cId="1439372355" sldId="426"/>
            <ac:picMk id="2" creationId="{22DF6F1F-9F10-7156-9E6A-CC0A72C0ABE1}"/>
          </ac:picMkLst>
        </pc:picChg>
        <pc:picChg chg="add mod modCrop">
          <ac:chgData name="Jose Guillermo Herrera Ramirez" userId="S::guillermo.herrera@udlap.mx::6dc6c2f7-563e-41ca-8285-fab432b350c3" providerId="AD" clId="Web-{CBDE3102-E6B2-2418-2F5E-42B1199A5C8E}" dt="2022-10-26T21:58:45.098" v="246" actId="14100"/>
          <ac:picMkLst>
            <pc:docMk/>
            <pc:sldMk cId="1439372355" sldId="426"/>
            <ac:picMk id="3" creationId="{6D2D85EE-A6E0-B2B6-113C-71C8B24F354C}"/>
          </ac:picMkLst>
        </pc:picChg>
      </pc:sldChg>
      <pc:sldChg chg="addSp delSp modSp add mod replId modClrScheme chgLayout">
        <pc:chgData name="Jose Guillermo Herrera Ramirez" userId="S::guillermo.herrera@udlap.mx::6dc6c2f7-563e-41ca-8285-fab432b350c3" providerId="AD" clId="Web-{CBDE3102-E6B2-2418-2F5E-42B1199A5C8E}" dt="2022-10-26T22:16:22.416" v="306" actId="20577"/>
        <pc:sldMkLst>
          <pc:docMk/>
          <pc:sldMk cId="4171117775" sldId="427"/>
        </pc:sldMkLst>
        <pc:spChg chg="add mod">
          <ac:chgData name="Jose Guillermo Herrera Ramirez" userId="S::guillermo.herrera@udlap.mx::6dc6c2f7-563e-41ca-8285-fab432b350c3" providerId="AD" clId="Web-{CBDE3102-E6B2-2418-2F5E-42B1199A5C8E}" dt="2022-10-26T22:16:22.416" v="306" actId="20577"/>
          <ac:spMkLst>
            <pc:docMk/>
            <pc:sldMk cId="4171117775" sldId="427"/>
            <ac:spMk id="4" creationId="{69DAD49E-F2FC-59B1-5C0B-1DA6ABFCC729}"/>
          </ac:spMkLst>
        </pc:spChg>
        <pc:spChg chg="add mod">
          <ac:chgData name="Jose Guillermo Herrera Ramirez" userId="S::guillermo.herrera@udlap.mx::6dc6c2f7-563e-41ca-8285-fab432b350c3" providerId="AD" clId="Web-{CBDE3102-E6B2-2418-2F5E-42B1199A5C8E}" dt="2022-10-26T22:14:54.741" v="282" actId="20577"/>
          <ac:spMkLst>
            <pc:docMk/>
            <pc:sldMk cId="4171117775" sldId="427"/>
            <ac:spMk id="8" creationId="{2FE25A1C-090F-9AE6-6E18-2A681E846AF7}"/>
          </ac:spMkLst>
        </pc:spChg>
        <pc:spChg chg="add mod">
          <ac:chgData name="Jose Guillermo Herrera Ramirez" userId="S::guillermo.herrera@udlap.mx::6dc6c2f7-563e-41ca-8285-fab432b350c3" providerId="AD" clId="Web-{CBDE3102-E6B2-2418-2F5E-42B1199A5C8E}" dt="2022-10-26T22:15:16.492" v="294" actId="20577"/>
          <ac:spMkLst>
            <pc:docMk/>
            <pc:sldMk cId="4171117775" sldId="427"/>
            <ac:spMk id="10" creationId="{E9FBD8A1-35E2-7152-45D8-558B12228B7E}"/>
          </ac:spMkLst>
        </pc:spChg>
        <pc:picChg chg="del">
          <ac:chgData name="Jose Guillermo Herrera Ramirez" userId="S::guillermo.herrera@udlap.mx::6dc6c2f7-563e-41ca-8285-fab432b350c3" providerId="AD" clId="Web-{CBDE3102-E6B2-2418-2F5E-42B1199A5C8E}" dt="2022-10-26T22:14:01.318" v="271"/>
          <ac:picMkLst>
            <pc:docMk/>
            <pc:sldMk cId="4171117775" sldId="427"/>
            <ac:picMk id="2" creationId="{6987AA36-FCC2-EF96-E831-098635A9AC91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2:14:13.881" v="277"/>
          <ac:picMkLst>
            <pc:docMk/>
            <pc:sldMk cId="4171117775" sldId="427"/>
            <ac:picMk id="3" creationId="{6D2A5523-F97A-1D51-232D-7BBC77BF518C}"/>
          </ac:picMkLst>
        </pc:picChg>
      </pc:sldChg>
      <pc:sldChg chg="addSp delSp modSp add mod replId modClrScheme chgLayout">
        <pc:chgData name="Jose Guillermo Herrera Ramirez" userId="S::guillermo.herrera@udlap.mx::6dc6c2f7-563e-41ca-8285-fab432b350c3" providerId="AD" clId="Web-{CBDE3102-E6B2-2418-2F5E-42B1199A5C8E}" dt="2022-10-26T22:39:56.326" v="341" actId="20577"/>
        <pc:sldMkLst>
          <pc:docMk/>
          <pc:sldMk cId="2167348108" sldId="428"/>
        </pc:sldMkLst>
        <pc:spChg chg="mod ord">
          <ac:chgData name="Jose Guillermo Herrera Ramirez" userId="S::guillermo.herrera@udlap.mx::6dc6c2f7-563e-41ca-8285-fab432b350c3" providerId="AD" clId="Web-{CBDE3102-E6B2-2418-2F5E-42B1199A5C8E}" dt="2022-10-26T22:39:56.326" v="341" actId="20577"/>
          <ac:spMkLst>
            <pc:docMk/>
            <pc:sldMk cId="2167348108" sldId="428"/>
            <ac:spMk id="7" creationId="{AA1F0BFC-A880-FF1B-9899-69869869283A}"/>
          </ac:spMkLst>
        </pc:spChg>
        <pc:spChg chg="add mod">
          <ac:chgData name="Jose Guillermo Herrera Ramirez" userId="S::guillermo.herrera@udlap.mx::6dc6c2f7-563e-41ca-8285-fab432b350c3" providerId="AD" clId="Web-{CBDE3102-E6B2-2418-2F5E-42B1199A5C8E}" dt="2022-10-26T22:35:00.956" v="336"/>
          <ac:spMkLst>
            <pc:docMk/>
            <pc:sldMk cId="2167348108" sldId="428"/>
            <ac:spMk id="12" creationId="{97B94E58-6ACC-1E80-BC36-3C99EC3513F5}"/>
          </ac:spMkLst>
        </pc:spChg>
        <pc:picChg chg="del">
          <ac:chgData name="Jose Guillermo Herrera Ramirez" userId="S::guillermo.herrera@udlap.mx::6dc6c2f7-563e-41ca-8285-fab432b350c3" providerId="AD" clId="Web-{CBDE3102-E6B2-2418-2F5E-42B1199A5C8E}" dt="2022-10-26T22:32:03.700" v="317"/>
          <ac:picMkLst>
            <pc:docMk/>
            <pc:sldMk cId="2167348108" sldId="428"/>
            <ac:picMk id="2" creationId="{22DF6F1F-9F10-7156-9E6A-CC0A72C0ABE1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2:35:00.956" v="336"/>
          <ac:picMkLst>
            <pc:docMk/>
            <pc:sldMk cId="2167348108" sldId="428"/>
            <ac:picMk id="3" creationId="{5475F7FF-C715-6EA9-476D-CCDF4A3EC621}"/>
          </ac:picMkLst>
        </pc:picChg>
      </pc:sldChg>
      <pc:sldChg chg="delSp modSp add replId">
        <pc:chgData name="Jose Guillermo Herrera Ramirez" userId="S::guillermo.herrera@udlap.mx::6dc6c2f7-563e-41ca-8285-fab432b350c3" providerId="AD" clId="Web-{CBDE3102-E6B2-2418-2F5E-42B1199A5C8E}" dt="2022-10-26T22:44:40.914" v="353"/>
        <pc:sldMkLst>
          <pc:docMk/>
          <pc:sldMk cId="1628316887" sldId="429"/>
        </pc:sldMkLst>
        <pc:spChg chg="mod">
          <ac:chgData name="Jose Guillermo Herrera Ramirez" userId="S::guillermo.herrera@udlap.mx::6dc6c2f7-563e-41ca-8285-fab432b350c3" providerId="AD" clId="Web-{CBDE3102-E6B2-2418-2F5E-42B1199A5C8E}" dt="2022-10-26T22:44:40.914" v="353"/>
          <ac:spMkLst>
            <pc:docMk/>
            <pc:sldMk cId="1628316887" sldId="429"/>
            <ac:spMk id="7" creationId="{26A1B655-C863-E074-A0FC-08D839AA4A93}"/>
          </ac:spMkLst>
        </pc:spChg>
        <pc:spChg chg="mod">
          <ac:chgData name="Jose Guillermo Herrera Ramirez" userId="S::guillermo.herrera@udlap.mx::6dc6c2f7-563e-41ca-8285-fab432b350c3" providerId="AD" clId="Web-{CBDE3102-E6B2-2418-2F5E-42B1199A5C8E}" dt="2022-10-26T22:44:40.914" v="353"/>
          <ac:spMkLst>
            <pc:docMk/>
            <pc:sldMk cId="1628316887" sldId="429"/>
            <ac:spMk id="14" creationId="{E3EA250D-45AE-AB62-1339-83CAA55C3926}"/>
          </ac:spMkLst>
        </pc:spChg>
        <pc:picChg chg="del">
          <ac:chgData name="Jose Guillermo Herrera Ramirez" userId="S::guillermo.herrera@udlap.mx::6dc6c2f7-563e-41ca-8285-fab432b350c3" providerId="AD" clId="Web-{CBDE3102-E6B2-2418-2F5E-42B1199A5C8E}" dt="2022-10-26T22:44:34.023" v="352"/>
          <ac:picMkLst>
            <pc:docMk/>
            <pc:sldMk cId="1628316887" sldId="429"/>
            <ac:picMk id="3" creationId="{87606A5E-FD6F-9406-1CE5-C0D6226EDAA4}"/>
          </ac:picMkLst>
        </pc:picChg>
      </pc:sldChg>
      <pc:sldChg chg="add del replId">
        <pc:chgData name="Jose Guillermo Herrera Ramirez" userId="S::guillermo.herrera@udlap.mx::6dc6c2f7-563e-41ca-8285-fab432b350c3" providerId="AD" clId="Web-{CBDE3102-E6B2-2418-2F5E-42B1199A5C8E}" dt="2022-10-26T22:44:28.163" v="350"/>
        <pc:sldMkLst>
          <pc:docMk/>
          <pc:sldMk cId="1794245007" sldId="429"/>
        </pc:sldMkLst>
      </pc:sldChg>
      <pc:sldChg chg="addSp delSp modSp add replId">
        <pc:chgData name="Jose Guillermo Herrera Ramirez" userId="S::guillermo.herrera@udlap.mx::6dc6c2f7-563e-41ca-8285-fab432b350c3" providerId="AD" clId="Web-{CBDE3102-E6B2-2418-2F5E-42B1199A5C8E}" dt="2022-10-26T22:45:56.401" v="365" actId="14100"/>
        <pc:sldMkLst>
          <pc:docMk/>
          <pc:sldMk cId="1456741579" sldId="430"/>
        </pc:sldMkLst>
        <pc:picChg chg="del">
          <ac:chgData name="Jose Guillermo Herrera Ramirez" userId="S::guillermo.herrera@udlap.mx::6dc6c2f7-563e-41ca-8285-fab432b350c3" providerId="AD" clId="Web-{CBDE3102-E6B2-2418-2F5E-42B1199A5C8E}" dt="2022-10-26T22:44:52.024" v="355"/>
          <ac:picMkLst>
            <pc:docMk/>
            <pc:sldMk cId="1456741579" sldId="430"/>
            <ac:picMk id="2" creationId="{C15588DE-E9A0-864A-A3BF-890048C189DC}"/>
          </ac:picMkLst>
        </pc:picChg>
        <pc:picChg chg="add mod">
          <ac:chgData name="Jose Guillermo Herrera Ramirez" userId="S::guillermo.herrera@udlap.mx::6dc6c2f7-563e-41ca-8285-fab432b350c3" providerId="AD" clId="Web-{CBDE3102-E6B2-2418-2F5E-42B1199A5C8E}" dt="2022-10-26T22:45:56.401" v="365" actId="14100"/>
          <ac:picMkLst>
            <pc:docMk/>
            <pc:sldMk cId="1456741579" sldId="430"/>
            <ac:picMk id="4" creationId="{3F7351E3-1479-9D0C-DD99-200B0E2B07E5}"/>
          </ac:picMkLst>
        </pc:picChg>
      </pc:sldChg>
      <pc:sldChg chg="add del replId">
        <pc:chgData name="Jose Guillermo Herrera Ramirez" userId="S::guillermo.herrera@udlap.mx::6dc6c2f7-563e-41ca-8285-fab432b350c3" providerId="AD" clId="Web-{CBDE3102-E6B2-2418-2F5E-42B1199A5C8E}" dt="2022-10-26T22:45:21.837" v="362"/>
        <pc:sldMkLst>
          <pc:docMk/>
          <pc:sldMk cId="2323075700" sldId="4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26/10/2022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26/10/2022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lA38E33un94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26 de octubre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Datos de entrenamiento y de prueba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K Vecinos más cercanos (KNN)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Comparación: Clasificador lineal vs KNN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Comparación: K-</a:t>
            </a:r>
            <a:r>
              <a:rPr lang="es-MX" dirty="0" err="1">
                <a:ea typeface="+mn-lt"/>
                <a:cs typeface="+mn-lt"/>
              </a:rPr>
              <a:t>means</a:t>
            </a:r>
            <a:r>
              <a:rPr lang="es-MX" dirty="0">
                <a:ea typeface="+mn-lt"/>
                <a:cs typeface="+mn-lt"/>
              </a:rPr>
              <a:t> vs KNN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Ajustar el modelo (Validación cruzada)</a:t>
            </a:r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445BD52-B3B7-269F-33C2-51337F4A0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30" t="35821" r="1920" b="44669"/>
          <a:stretch/>
        </p:blipFill>
        <p:spPr>
          <a:xfrm>
            <a:off x="325581" y="172315"/>
            <a:ext cx="6854201" cy="1585727"/>
          </a:xfrm>
          <a:prstGeom prst="rect">
            <a:avLst/>
          </a:prstGeom>
        </p:spPr>
      </p:pic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6EBAF5B-B225-398A-119E-66867B4D5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0" t="69723" r="1980" b="12154"/>
          <a:stretch/>
        </p:blipFill>
        <p:spPr>
          <a:xfrm>
            <a:off x="325582" y="2059996"/>
            <a:ext cx="6888853" cy="1473075"/>
          </a:xfrm>
          <a:prstGeom prst="rect">
            <a:avLst/>
          </a:prstGeom>
        </p:spPr>
      </p:pic>
      <p:pic>
        <p:nvPicPr>
          <p:cNvPr id="7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A255265-13FE-E320-6104-1CFE1242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62" y="-57534"/>
            <a:ext cx="4868778" cy="46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900979F-544B-A5A6-935E-3DE0415D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0" t="54904" r="3837" b="33902"/>
          <a:stretch/>
        </p:blipFill>
        <p:spPr>
          <a:xfrm>
            <a:off x="1130877" y="501361"/>
            <a:ext cx="6633668" cy="909830"/>
          </a:xfrm>
          <a:prstGeom prst="rect">
            <a:avLst/>
          </a:prstGeom>
        </p:spPr>
      </p:pic>
      <p:pic>
        <p:nvPicPr>
          <p:cNvPr id="5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2187D1A-64B5-3AC5-A524-92FB28080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1" t="87420" r="25659" b="5863"/>
          <a:stretch/>
        </p:blipFill>
        <p:spPr>
          <a:xfrm>
            <a:off x="1459923" y="2276475"/>
            <a:ext cx="3611289" cy="545902"/>
          </a:xfrm>
          <a:prstGeom prst="rect">
            <a:avLst/>
          </a:prstGeom>
        </p:spPr>
      </p:pic>
      <p:pic>
        <p:nvPicPr>
          <p:cNvPr id="7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2D0EF30-9219-404F-570E-1F85C207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66" y="70074"/>
            <a:ext cx="4658226" cy="44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1F0BFC-A880-FF1B-9899-69869869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linealmente</a:t>
            </a:r>
            <a:r>
              <a:rPr lang="en-US" dirty="0"/>
              <a:t> no </a:t>
            </a:r>
            <a:r>
              <a:rPr lang="en-US" dirty="0" err="1"/>
              <a:t>separables</a:t>
            </a: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DF6F1F-9F10-7156-9E6A-CC0A72C0A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3" t="23558" r="11729" b="29228"/>
          <a:stretch/>
        </p:blipFill>
        <p:spPr>
          <a:xfrm>
            <a:off x="3872882" y="2108201"/>
            <a:ext cx="4507195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52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1F0BFC-A880-FF1B-9899-69869869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KNN, k=15</a:t>
            </a: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D2D85EE-A6E0-B2B6-113C-71C8B24F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09" t="18055" r="6718" b="14815"/>
          <a:stretch/>
        </p:blipFill>
        <p:spPr>
          <a:xfrm>
            <a:off x="3599987" y="1923355"/>
            <a:ext cx="4749340" cy="42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5475F7FF-C715-6EA9-476D-CCDF4A3E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7" y="0"/>
            <a:ext cx="9156700" cy="457835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1F0BFC-A880-FF1B-9899-69869869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Regresión</a:t>
            </a:r>
            <a:r>
              <a:rPr lang="en-US" dirty="0"/>
              <a:t> lineal o KNN?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B94E58-6ACC-1E80-BC36-3C99EC35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36EB327-8BD9-01F9-85BC-A01418091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60" t="27208" r="23221" b="26253"/>
          <a:stretch/>
        </p:blipFill>
        <p:spPr>
          <a:xfrm>
            <a:off x="3943816" y="436524"/>
            <a:ext cx="4693235" cy="53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7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87AA36-FCC2-EF96-E831-098635A9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73" t="11526" r="4117" b="9253"/>
          <a:stretch/>
        </p:blipFill>
        <p:spPr>
          <a:xfrm>
            <a:off x="3226378" y="25112"/>
            <a:ext cx="6337735" cy="65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D2A5523-F97A-1D51-232D-7BBC77BF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8" y="0"/>
            <a:ext cx="8889999" cy="4578350"/>
          </a:xfrm>
          <a:prstGeom prst="rect">
            <a:avLst/>
          </a:prstGeom>
          <a:noFill/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FE25A1C-090F-9AE6-6E18-2A681E84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 network theory analysis of football strategies 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FBD8A1-35E2-7152-45D8-558B1222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Javier López Peña, Hugo Touchette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AD49E-F2FC-59B1-5C0B-1DA6ABFCC729}"/>
              </a:ext>
            </a:extLst>
          </p:cNvPr>
          <p:cNvSpPr txBox="1"/>
          <p:nvPr/>
        </p:nvSpPr>
        <p:spPr>
          <a:xfrm>
            <a:off x="10835267" y="325244"/>
            <a:ext cx="1361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clickbait</a:t>
            </a:r>
          </a:p>
        </p:txBody>
      </p:sp>
    </p:spTree>
    <p:extLst>
      <p:ext uri="{BB962C8B-B14F-4D97-AF65-F5344CB8AC3E}">
        <p14:creationId xmlns:p14="http://schemas.microsoft.com/office/powerpoint/2010/main" val="41711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E305-DCB5-F700-59D8-C855AACC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Tarea individual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8888-EAF7-005E-799E-CEC536CF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9096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KNN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Crea un </a:t>
            </a:r>
            <a:r>
              <a:rPr lang="en-US" dirty="0" err="1"/>
              <a:t>subconjunto</a:t>
            </a:r>
            <a:r>
              <a:rPr lang="en-US" dirty="0"/>
              <a:t> con 80%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 de iris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conjunto de </a:t>
            </a:r>
            <a:r>
              <a:rPr lang="en-US" dirty="0" err="1"/>
              <a:t>entrenamiento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 20% restante (conjunto de </a:t>
            </a:r>
            <a:r>
              <a:rPr lang="en-US" dirty="0" err="1"/>
              <a:t>prueba</a:t>
            </a:r>
            <a:r>
              <a:rPr lang="en-US" dirty="0"/>
              <a:t>) vas a </a:t>
            </a:r>
            <a:r>
              <a:rPr lang="en-US" dirty="0" err="1"/>
              <a:t>asignarle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conjunto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aciertos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A1B655-C863-E074-A0FC-08D839AA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Voronoi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C15588DE-E9A0-864A-A3BF-890048C1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A250D-45AE-AB62-1339-83CAA55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KNN</a:t>
            </a:r>
          </a:p>
          <a:p>
            <a:r>
              <a:rPr lang="en-US" dirty="0"/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62831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A1B655-C863-E074-A0FC-08D839AA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Voronoi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A250D-45AE-AB62-1339-83CAA55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KNN</a:t>
            </a:r>
          </a:p>
          <a:p>
            <a:r>
              <a:rPr lang="en-US" dirty="0"/>
              <a:t>K=1</a:t>
            </a:r>
          </a:p>
        </p:txBody>
      </p:sp>
      <p:pic>
        <p:nvPicPr>
          <p:cNvPr id="4" name="Online Media 2" title="Voronoi 2D animation">
            <a:hlinkClick r:id="" action="ppaction://media"/>
            <a:extLst>
              <a:ext uri="{FF2B5EF4-FFF2-40B4-BE49-F238E27FC236}">
                <a16:creationId xmlns:a16="http://schemas.microsoft.com/office/drawing/2014/main" id="{3F7351E3-1479-9D0C-DD99-200B0E2B07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49439" y="899377"/>
            <a:ext cx="7548755" cy="486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0829B6-C8A6-848B-219E-783654571653}"/>
              </a:ext>
            </a:extLst>
          </p:cNvPr>
          <p:cNvSpPr txBox="1"/>
          <p:nvPr/>
        </p:nvSpPr>
        <p:spPr>
          <a:xfrm>
            <a:off x="4883727" y="6070023"/>
            <a:ext cx="73680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dirty="0">
                <a:ea typeface="+mn-lt"/>
                <a:cs typeface="+mn-lt"/>
              </a:rPr>
              <a:t>https://www.aispotter.com/2020/11/23/voronoi-diagram-its-all-about-controlling-space/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567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211ABE9-1933-5303-DDFC-843397A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4" t="472" r="21808" b="4724"/>
          <a:stretch/>
        </p:blipFill>
        <p:spPr>
          <a:xfrm>
            <a:off x="3460173" y="380134"/>
            <a:ext cx="5480241" cy="52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8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92CE01-D22E-D10C-7AE9-B731645A1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0" t="19204" r="12183" b="40657"/>
          <a:stretch/>
        </p:blipFill>
        <p:spPr>
          <a:xfrm>
            <a:off x="2888673" y="328180"/>
            <a:ext cx="5082247" cy="30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4DDB5CA-0DCB-F726-6AD1-590DE76D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584606"/>
            <a:ext cx="4758489" cy="4585892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433BAD-B033-5409-29F5-C4DADBAE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0" y="1118382"/>
            <a:ext cx="5781173" cy="33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4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RetrospectVTI</vt:lpstr>
      <vt:lpstr>Minería de datos: Clase 26 de octubre</vt:lpstr>
      <vt:lpstr>PowerPoint Presentation</vt:lpstr>
      <vt:lpstr>A network theory analysis of football strategies </vt:lpstr>
      <vt:lpstr>Tarea individual</vt:lpstr>
      <vt:lpstr>Diagrama de Voronoi</vt:lpstr>
      <vt:lpstr>Diagrama de Voronoi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Datos linealmente no separables</vt:lpstr>
      <vt:lpstr>KNN, k=15</vt:lpstr>
      <vt:lpstr>¿Regresión lineal o KNN?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1608</cp:revision>
  <dcterms:created xsi:type="dcterms:W3CDTF">2022-08-08T17:41:56Z</dcterms:created>
  <dcterms:modified xsi:type="dcterms:W3CDTF">2022-10-26T22:48:42Z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