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309" r:id="rId5"/>
    <p:sldId id="433" r:id="rId6"/>
    <p:sldId id="421" r:id="rId7"/>
    <p:sldId id="432" r:id="rId8"/>
    <p:sldId id="431" r:id="rId9"/>
    <p:sldId id="439" r:id="rId10"/>
    <p:sldId id="440" r:id="rId11"/>
    <p:sldId id="418" r:id="rId12"/>
    <p:sldId id="437" r:id="rId13"/>
    <p:sldId id="438" r:id="rId14"/>
    <p:sldId id="450" r:id="rId15"/>
    <p:sldId id="441" r:id="rId16"/>
    <p:sldId id="449" r:id="rId17"/>
    <p:sldId id="442" r:id="rId18"/>
    <p:sldId id="443" r:id="rId19"/>
    <p:sldId id="446" r:id="rId20"/>
    <p:sldId id="447" r:id="rId21"/>
    <p:sldId id="448" r:id="rId22"/>
    <p:sldId id="363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5AA92-C413-D9DA-1DAF-E45C4170AA1B}" v="40" dt="2022-09-21T21:20:54.530"/>
    <p1510:client id="{07417932-258D-57A3-612D-459DA881C46C}" v="29" dt="2022-09-14T21:33:46.373"/>
    <p1510:client id="{0C051DB8-6879-40E0-7D2B-902F9F8A9863}" v="49" dt="2022-09-21T18:59:35.174"/>
    <p1510:client id="{0D2D5D3C-FE65-F582-4608-B29E12442AEA}" v="115" dt="2022-09-12T16:39:22.122"/>
    <p1510:client id="{1C6FC7EF-F8FA-5CB9-B875-3251EA74F57E}" v="49" dt="2022-10-03T22:18:48.900"/>
    <p1510:client id="{1CA82096-07B7-46F7-8ECE-757CE4B6E1BF}" v="121" dt="2022-10-10T22:40:45.162"/>
    <p1510:client id="{4B6402EE-C908-14BE-80CE-866A430E0AB8}" v="12" dt="2022-10-03T21:01:55.600"/>
    <p1510:client id="{50DD1E63-8E63-9E1D-0CE5-1A678BB1D63A}" v="159" dt="2022-10-31T19:55:03.352"/>
    <p1510:client id="{54F3B964-1459-0F76-E51A-C9A74A5485A8}" v="82" dt="2022-09-19T18:37:35.424"/>
    <p1510:client id="{56715FCC-B0AD-7074-8975-3823EE741471}" v="100" dt="2022-09-14T18:06:17.339"/>
    <p1510:client id="{56FF1CD7-C8C9-AC21-10E8-7B6E3376D13C}" v="14" dt="2022-10-26T22:48:37.536"/>
    <p1510:client id="{5EA25C9F-1C56-3BD4-176A-24254AE98C44}" v="462" dt="2022-10-31T23:41:24.572"/>
    <p1510:client id="{602C5728-74F7-7FFC-A937-CE35B79A9FC1}" v="15" dt="2022-10-12T18:50:46.450"/>
    <p1510:client id="{608D7396-4663-AFE1-B7A3-23EA1F543A63}" v="36" dt="2022-09-13T18:35:17.355"/>
    <p1510:client id="{66DEF5EE-0349-1017-05D7-012C22C7C231}" v="112" dt="2022-11-02T17:58:52.624"/>
    <p1510:client id="{6D78E7B7-1F1B-4B6B-F6B9-1B6B8E35ADF5}" v="3" dt="2022-10-24T23:01:01.516"/>
    <p1510:client id="{7209E603-BBED-B153-37BF-477B7A99EF00}" v="87" dt="2022-09-19T22:57:00.382"/>
    <p1510:client id="{7299CE9A-63C9-AEBF-BBCF-6F5BC398B66C}" v="160" dt="2022-09-26T22:43:37.973"/>
    <p1510:client id="{85541A08-6A8F-85B1-67C8-FE8B6636FA2A}" v="16" dt="2022-09-21T05:07:10.576"/>
    <p1510:client id="{96988A30-2DD1-20EF-BFBD-1ADF2BB1066C}" v="9" dt="2022-09-12T16:55:58.654"/>
    <p1510:client id="{B45631E9-B950-FD39-C909-A8385288ED7E}" v="652" dt="2022-10-24T19:41:04.109"/>
    <p1510:client id="{BA235209-1277-DF1A-FD5D-18EE8D92626E}" v="241" dt="2022-09-13T21:55:11.621"/>
    <p1510:client id="{C43C60F6-7F68-8462-12E5-8E0092114319}" v="142" dt="2022-10-12T22:43:21.316"/>
    <p1510:client id="{CAB14A19-9EF0-1DE4-B6C7-4C6413720A18}" v="9" dt="2022-09-12T18:35:40.125"/>
    <p1510:client id="{CBAB23E5-04DB-4DDA-08E4-0D039561954F}" v="111" dt="2022-09-28T15:51:53.231"/>
    <p1510:client id="{CBDE3102-E6B2-2418-2F5E-42B1199A5C8E}" v="385" dt="2022-10-26T22:45:56.401"/>
    <p1510:client id="{D1D97E17-ADF2-D5DA-7300-FB03F2D58EE5}" v="60" dt="2022-10-10T18:44:22.956"/>
    <p1510:client id="{DA316D06-BEB9-5F98-1FC5-B3E9A80BD2E2}" v="46" dt="2022-09-28T21:37:29.976"/>
    <p1510:client id="{DBCDBE7C-7FEE-CB5C-2AFD-3BB868AFEECF}" v="318" dt="2022-09-12T04:31:15.871"/>
    <p1510:client id="{DC1026E4-C152-556F-F450-17990B1FC108}" v="61" dt="2022-11-02T23:27:22.161"/>
    <p1510:client id="{E2325402-0F82-C987-01EF-44DEDFC45802}" v="54" dt="2022-11-02T22:39:16.406"/>
    <p1510:client id="{E3A1D45F-9468-C30C-0CAB-DA0AC0723C72}" v="435" dt="2022-10-17T22:21:05.102"/>
    <p1510:client id="{F61D4AEF-951F-5FD2-E29E-6C7CE4F93B46}" v="27" dt="2022-09-28T18:47:05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DC1026E4-C152-556F-F450-17990B1FC108}"/>
    <pc:docChg chg="addSld modSld sldOrd">
      <pc:chgData name="Jose Guillermo Herrera Ramirez" userId="S::guillermo.herrera@udlap.mx::6dc6c2f7-563e-41ca-8285-fab432b350c3" providerId="AD" clId="Web-{DC1026E4-C152-556F-F450-17990B1FC108}" dt="2022-11-02T23:27:22.161" v="54" actId="1076"/>
      <pc:docMkLst>
        <pc:docMk/>
      </pc:docMkLst>
      <pc:sldChg chg="modSp">
        <pc:chgData name="Jose Guillermo Herrera Ramirez" userId="S::guillermo.herrera@udlap.mx::6dc6c2f7-563e-41ca-8285-fab432b350c3" providerId="AD" clId="Web-{DC1026E4-C152-556F-F450-17990B1FC108}" dt="2022-11-02T23:27:11.599" v="52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DC1026E4-C152-556F-F450-17990B1FC108}" dt="2022-11-02T23:27:11.599" v="52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addSp delSp modSp ord">
        <pc:chgData name="Jose Guillermo Herrera Ramirez" userId="S::guillermo.herrera@udlap.mx::6dc6c2f7-563e-41ca-8285-fab432b350c3" providerId="AD" clId="Web-{DC1026E4-C152-556F-F450-17990B1FC108}" dt="2022-11-02T23:27:22.161" v="54" actId="1076"/>
        <pc:sldMkLst>
          <pc:docMk/>
          <pc:sldMk cId="2679145891" sldId="440"/>
        </pc:sldMkLst>
        <pc:spChg chg="mod">
          <ac:chgData name="Jose Guillermo Herrera Ramirez" userId="S::guillermo.herrera@udlap.mx::6dc6c2f7-563e-41ca-8285-fab432b350c3" providerId="AD" clId="Web-{DC1026E4-C152-556F-F450-17990B1FC108}" dt="2022-11-02T23:25:36.189" v="27" actId="20577"/>
          <ac:spMkLst>
            <pc:docMk/>
            <pc:sldMk cId="2679145891" sldId="440"/>
            <ac:spMk id="7" creationId="{27C27C15-7C6D-6857-2C80-4B54743018E0}"/>
          </ac:spMkLst>
        </pc:spChg>
        <pc:picChg chg="add mod">
          <ac:chgData name="Jose Guillermo Herrera Ramirez" userId="S::guillermo.herrera@udlap.mx::6dc6c2f7-563e-41ca-8285-fab432b350c3" providerId="AD" clId="Web-{DC1026E4-C152-556F-F450-17990B1FC108}" dt="2022-11-02T23:27:22.161" v="54" actId="1076"/>
          <ac:picMkLst>
            <pc:docMk/>
            <pc:sldMk cId="2679145891" sldId="440"/>
            <ac:picMk id="2" creationId="{D0261B43-23CC-6F0B-A638-905B42BCCE9A}"/>
          </ac:picMkLst>
        </pc:picChg>
        <pc:picChg chg="del">
          <ac:chgData name="Jose Guillermo Herrera Ramirez" userId="S::guillermo.herrera@udlap.mx::6dc6c2f7-563e-41ca-8285-fab432b350c3" providerId="AD" clId="Web-{DC1026E4-C152-556F-F450-17990B1FC108}" dt="2022-11-02T23:25:14.813" v="15"/>
          <ac:picMkLst>
            <pc:docMk/>
            <pc:sldMk cId="2679145891" sldId="440"/>
            <ac:picMk id="3" creationId="{FFB49D8C-8EB9-0FAA-3EDE-885AD644AFCD}"/>
          </ac:picMkLst>
        </pc:picChg>
      </pc:sldChg>
      <pc:sldChg chg="add replId">
        <pc:chgData name="Jose Guillermo Herrera Ramirez" userId="S::guillermo.herrera@udlap.mx::6dc6c2f7-563e-41ca-8285-fab432b350c3" providerId="AD" clId="Web-{DC1026E4-C152-556F-F450-17990B1FC108}" dt="2022-11-02T23:25:12.438" v="14"/>
        <pc:sldMkLst>
          <pc:docMk/>
          <pc:sldMk cId="1871534607" sldId="450"/>
        </pc:sldMkLst>
      </pc:sldChg>
    </pc:docChg>
  </pc:docChgLst>
  <pc:docChgLst>
    <pc:chgData name="Jose Guillermo Herrera Ramirez" userId="S::guillermo.herrera@udlap.mx::6dc6c2f7-563e-41ca-8285-fab432b350c3" providerId="AD" clId="Web-{66DEF5EE-0349-1017-05D7-012C22C7C231}"/>
    <pc:docChg chg="addSld delSld modSld sldOrd">
      <pc:chgData name="Jose Guillermo Herrera Ramirez" userId="S::guillermo.herrera@udlap.mx::6dc6c2f7-563e-41ca-8285-fab432b350c3" providerId="AD" clId="Web-{66DEF5EE-0349-1017-05D7-012C22C7C231}" dt="2022-11-02T17:58:52.624" v="110"/>
      <pc:docMkLst>
        <pc:docMk/>
      </pc:docMkLst>
      <pc:sldChg chg="modSp">
        <pc:chgData name="Jose Guillermo Herrera Ramirez" userId="S::guillermo.herrera@udlap.mx::6dc6c2f7-563e-41ca-8285-fab432b350c3" providerId="AD" clId="Web-{66DEF5EE-0349-1017-05D7-012C22C7C231}" dt="2022-11-02T14:25:31.911" v="7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66DEF5EE-0349-1017-05D7-012C22C7C231}" dt="2022-11-02T14:25:31.911" v="7" actId="20577"/>
          <ac:spMkLst>
            <pc:docMk/>
            <pc:sldMk cId="1714490226" sldId="309"/>
            <ac:spMk id="2" creationId="{242F7011-D7C5-7963-A196-D3ADA012B768}"/>
          </ac:spMkLst>
        </pc:spChg>
      </pc:sldChg>
      <pc:sldChg chg="del">
        <pc:chgData name="Jose Guillermo Herrera Ramirez" userId="S::guillermo.herrera@udlap.mx::6dc6c2f7-563e-41ca-8285-fab432b350c3" providerId="AD" clId="Web-{66DEF5EE-0349-1017-05D7-012C22C7C231}" dt="2022-11-02T14:36:27.719" v="20"/>
        <pc:sldMkLst>
          <pc:docMk/>
          <pc:sldMk cId="4019544399" sldId="420"/>
        </pc:sldMkLst>
      </pc:sldChg>
      <pc:sldChg chg="ord">
        <pc:chgData name="Jose Guillermo Herrera Ramirez" userId="S::guillermo.herrera@udlap.mx::6dc6c2f7-563e-41ca-8285-fab432b350c3" providerId="AD" clId="Web-{66DEF5EE-0349-1017-05D7-012C22C7C231}" dt="2022-11-02T14:33:56.853" v="12"/>
        <pc:sldMkLst>
          <pc:docMk/>
          <pc:sldMk cId="1172127180" sldId="421"/>
        </pc:sldMkLst>
      </pc:sldChg>
      <pc:sldChg chg="del">
        <pc:chgData name="Jose Guillermo Herrera Ramirez" userId="S::guillermo.herrera@udlap.mx::6dc6c2f7-563e-41ca-8285-fab432b350c3" providerId="AD" clId="Web-{66DEF5EE-0349-1017-05D7-012C22C7C231}" dt="2022-11-02T14:25:41.896" v="8"/>
        <pc:sldMkLst>
          <pc:docMk/>
          <pc:sldMk cId="1628316887" sldId="429"/>
        </pc:sldMkLst>
      </pc:sldChg>
      <pc:sldChg chg="addSp delSp modSp">
        <pc:chgData name="Jose Guillermo Herrera Ramirez" userId="S::guillermo.herrera@udlap.mx::6dc6c2f7-563e-41ca-8285-fab432b350c3" providerId="AD" clId="Web-{66DEF5EE-0349-1017-05D7-012C22C7C231}" dt="2022-11-02T14:34:34.058" v="15"/>
        <pc:sldMkLst>
          <pc:docMk/>
          <pc:sldMk cId="1254678161" sldId="431"/>
        </pc:sldMkLst>
        <pc:spChg chg="mod ord">
          <ac:chgData name="Jose Guillermo Herrera Ramirez" userId="S::guillermo.herrera@udlap.mx::6dc6c2f7-563e-41ca-8285-fab432b350c3" providerId="AD" clId="Web-{66DEF5EE-0349-1017-05D7-012C22C7C231}" dt="2022-11-02T14:34:34.058" v="15"/>
          <ac:spMkLst>
            <pc:docMk/>
            <pc:sldMk cId="1254678161" sldId="431"/>
            <ac:spMk id="7" creationId="{27C27C15-7C6D-6857-2C80-4B54743018E0}"/>
          </ac:spMkLst>
        </pc:spChg>
        <pc:spChg chg="del">
          <ac:chgData name="Jose Guillermo Herrera Ramirez" userId="S::guillermo.herrera@udlap.mx::6dc6c2f7-563e-41ca-8285-fab432b350c3" providerId="AD" clId="Web-{66DEF5EE-0349-1017-05D7-012C22C7C231}" dt="2022-11-02T14:34:34.058" v="15"/>
          <ac:spMkLst>
            <pc:docMk/>
            <pc:sldMk cId="1254678161" sldId="431"/>
            <ac:spMk id="9" creationId="{9C61A0A9-BDAC-1429-9602-05DA48DB7D3A}"/>
          </ac:spMkLst>
        </pc:spChg>
        <pc:spChg chg="add">
          <ac:chgData name="Jose Guillermo Herrera Ramirez" userId="S::guillermo.herrera@udlap.mx::6dc6c2f7-563e-41ca-8285-fab432b350c3" providerId="AD" clId="Web-{66DEF5EE-0349-1017-05D7-012C22C7C231}" dt="2022-11-02T14:34:34.058" v="15"/>
          <ac:spMkLst>
            <pc:docMk/>
            <pc:sldMk cId="1254678161" sldId="431"/>
            <ac:spMk id="14" creationId="{43DE814E-A476-FC17-C0D9-FC3503AD6F07}"/>
          </ac:spMkLst>
        </pc:spChg>
        <pc:picChg chg="del">
          <ac:chgData name="Jose Guillermo Herrera Ramirez" userId="S::guillermo.herrera@udlap.mx::6dc6c2f7-563e-41ca-8285-fab432b350c3" providerId="AD" clId="Web-{66DEF5EE-0349-1017-05D7-012C22C7C231}" dt="2022-11-02T14:34:30.589" v="13"/>
          <ac:picMkLst>
            <pc:docMk/>
            <pc:sldMk cId="1254678161" sldId="431"/>
            <ac:picMk id="2" creationId="{10D3C94A-1FA7-024F-E8B8-967361A8DD06}"/>
          </ac:picMkLst>
        </pc:picChg>
        <pc:picChg chg="add mod">
          <ac:chgData name="Jose Guillermo Herrera Ramirez" userId="S::guillermo.herrera@udlap.mx::6dc6c2f7-563e-41ca-8285-fab432b350c3" providerId="AD" clId="Web-{66DEF5EE-0349-1017-05D7-012C22C7C231}" dt="2022-11-02T14:34:34.058" v="15"/>
          <ac:picMkLst>
            <pc:docMk/>
            <pc:sldMk cId="1254678161" sldId="431"/>
            <ac:picMk id="3" creationId="{10F44E7C-7B81-4571-2510-F1F97AD15DEC}"/>
          </ac:picMkLst>
        </pc:picChg>
      </pc:sldChg>
      <pc:sldChg chg="addSp delSp modSp">
        <pc:chgData name="Jose Guillermo Herrera Ramirez" userId="S::guillermo.herrera@udlap.mx::6dc6c2f7-563e-41ca-8285-fab432b350c3" providerId="AD" clId="Web-{66DEF5EE-0349-1017-05D7-012C22C7C231}" dt="2022-11-02T14:33:51.681" v="11"/>
        <pc:sldMkLst>
          <pc:docMk/>
          <pc:sldMk cId="3071172976" sldId="432"/>
        </pc:sldMkLst>
        <pc:spChg chg="mod ord">
          <ac:chgData name="Jose Guillermo Herrera Ramirez" userId="S::guillermo.herrera@udlap.mx::6dc6c2f7-563e-41ca-8285-fab432b350c3" providerId="AD" clId="Web-{66DEF5EE-0349-1017-05D7-012C22C7C231}" dt="2022-11-02T14:33:51.681" v="11"/>
          <ac:spMkLst>
            <pc:docMk/>
            <pc:sldMk cId="3071172976" sldId="432"/>
            <ac:spMk id="7" creationId="{2DE74504-AFBA-F9EB-A4AC-769CE8138799}"/>
          </ac:spMkLst>
        </pc:spChg>
        <pc:spChg chg="del">
          <ac:chgData name="Jose Guillermo Herrera Ramirez" userId="S::guillermo.herrera@udlap.mx::6dc6c2f7-563e-41ca-8285-fab432b350c3" providerId="AD" clId="Web-{66DEF5EE-0349-1017-05D7-012C22C7C231}" dt="2022-11-02T14:33:51.681" v="11"/>
          <ac:spMkLst>
            <pc:docMk/>
            <pc:sldMk cId="3071172976" sldId="432"/>
            <ac:spMk id="9" creationId="{BA501C3F-B059-1554-BB89-9ED2CCC07F57}"/>
          </ac:spMkLst>
        </pc:spChg>
        <pc:spChg chg="add">
          <ac:chgData name="Jose Guillermo Herrera Ramirez" userId="S::guillermo.herrera@udlap.mx::6dc6c2f7-563e-41ca-8285-fab432b350c3" providerId="AD" clId="Web-{66DEF5EE-0349-1017-05D7-012C22C7C231}" dt="2022-11-02T14:33:51.681" v="11"/>
          <ac:spMkLst>
            <pc:docMk/>
            <pc:sldMk cId="3071172976" sldId="432"/>
            <ac:spMk id="14" creationId="{A1C77AF6-A0D8-FD89-2DBA-035D5B37CB88}"/>
          </ac:spMkLst>
        </pc:spChg>
        <pc:picChg chg="del">
          <ac:chgData name="Jose Guillermo Herrera Ramirez" userId="S::guillermo.herrera@udlap.mx::6dc6c2f7-563e-41ca-8285-fab432b350c3" providerId="AD" clId="Web-{66DEF5EE-0349-1017-05D7-012C22C7C231}" dt="2022-11-02T14:33:21.696" v="9"/>
          <ac:picMkLst>
            <pc:docMk/>
            <pc:sldMk cId="3071172976" sldId="432"/>
            <ac:picMk id="2" creationId="{F16E7EA9-A1C9-1CDB-346A-BFD625EE9369}"/>
          </ac:picMkLst>
        </pc:picChg>
        <pc:picChg chg="add mod">
          <ac:chgData name="Jose Guillermo Herrera Ramirez" userId="S::guillermo.herrera@udlap.mx::6dc6c2f7-563e-41ca-8285-fab432b350c3" providerId="AD" clId="Web-{66DEF5EE-0349-1017-05D7-012C22C7C231}" dt="2022-11-02T14:33:51.681" v="11"/>
          <ac:picMkLst>
            <pc:docMk/>
            <pc:sldMk cId="3071172976" sldId="432"/>
            <ac:picMk id="3" creationId="{268D41D1-6839-DE56-ECEF-EB43A08A5F57}"/>
          </ac:picMkLst>
        </pc:picChg>
      </pc:sldChg>
      <pc:sldChg chg="modSp">
        <pc:chgData name="Jose Guillermo Herrera Ramirez" userId="S::guillermo.herrera@udlap.mx::6dc6c2f7-563e-41ca-8285-fab432b350c3" providerId="AD" clId="Web-{66DEF5EE-0349-1017-05D7-012C22C7C231}" dt="2022-11-02T14:36:35.157" v="36" actId="20577"/>
        <pc:sldMkLst>
          <pc:docMk/>
          <pc:sldMk cId="4139180408" sldId="437"/>
        </pc:sldMkLst>
        <pc:spChg chg="mod">
          <ac:chgData name="Jose Guillermo Herrera Ramirez" userId="S::guillermo.herrera@udlap.mx::6dc6c2f7-563e-41ca-8285-fab432b350c3" providerId="AD" clId="Web-{66DEF5EE-0349-1017-05D7-012C22C7C231}" dt="2022-11-02T14:36:35.157" v="36" actId="20577"/>
          <ac:spMkLst>
            <pc:docMk/>
            <pc:sldMk cId="4139180408" sldId="437"/>
            <ac:spMk id="2" creationId="{18713104-5B29-421E-3E81-47596050E6E0}"/>
          </ac:spMkLst>
        </pc:spChg>
      </pc:sldChg>
      <pc:sldChg chg="modSp">
        <pc:chgData name="Jose Guillermo Herrera Ramirez" userId="S::guillermo.herrera@udlap.mx::6dc6c2f7-563e-41ca-8285-fab432b350c3" providerId="AD" clId="Web-{66DEF5EE-0349-1017-05D7-012C22C7C231}" dt="2022-11-02T14:36:43.048" v="43" actId="20577"/>
        <pc:sldMkLst>
          <pc:docMk/>
          <pc:sldMk cId="1042981347" sldId="438"/>
        </pc:sldMkLst>
        <pc:spChg chg="mod">
          <ac:chgData name="Jose Guillermo Herrera Ramirez" userId="S::guillermo.herrera@udlap.mx::6dc6c2f7-563e-41ca-8285-fab432b350c3" providerId="AD" clId="Web-{66DEF5EE-0349-1017-05D7-012C22C7C231}" dt="2022-11-02T14:36:43.048" v="43" actId="20577"/>
          <ac:spMkLst>
            <pc:docMk/>
            <pc:sldMk cId="1042981347" sldId="438"/>
            <ac:spMk id="2" creationId="{18713104-5B29-421E-3E81-47596050E6E0}"/>
          </ac:spMkLst>
        </pc:spChg>
      </pc:sldChg>
      <pc:sldChg chg="addSp delSp modSp add replId">
        <pc:chgData name="Jose Guillermo Herrera Ramirez" userId="S::guillermo.herrera@udlap.mx::6dc6c2f7-563e-41ca-8285-fab432b350c3" providerId="AD" clId="Web-{66DEF5EE-0349-1017-05D7-012C22C7C231}" dt="2022-11-02T14:35:33.623" v="19"/>
        <pc:sldMkLst>
          <pc:docMk/>
          <pc:sldMk cId="3864203652" sldId="439"/>
        </pc:sldMkLst>
        <pc:spChg chg="ord">
          <ac:chgData name="Jose Guillermo Herrera Ramirez" userId="S::guillermo.herrera@udlap.mx::6dc6c2f7-563e-41ca-8285-fab432b350c3" providerId="AD" clId="Web-{66DEF5EE-0349-1017-05D7-012C22C7C231}" dt="2022-11-02T14:35:33.623" v="19"/>
          <ac:spMkLst>
            <pc:docMk/>
            <pc:sldMk cId="3864203652" sldId="439"/>
            <ac:spMk id="7" creationId="{27C27C15-7C6D-6857-2C80-4B54743018E0}"/>
          </ac:spMkLst>
        </pc:spChg>
        <pc:spChg chg="del">
          <ac:chgData name="Jose Guillermo Herrera Ramirez" userId="S::guillermo.herrera@udlap.mx::6dc6c2f7-563e-41ca-8285-fab432b350c3" providerId="AD" clId="Web-{66DEF5EE-0349-1017-05D7-012C22C7C231}" dt="2022-11-02T14:35:33.623" v="19"/>
          <ac:spMkLst>
            <pc:docMk/>
            <pc:sldMk cId="3864203652" sldId="439"/>
            <ac:spMk id="14" creationId="{43DE814E-A476-FC17-C0D9-FC3503AD6F07}"/>
          </ac:spMkLst>
        </pc:spChg>
        <pc:spChg chg="add">
          <ac:chgData name="Jose Guillermo Herrera Ramirez" userId="S::guillermo.herrera@udlap.mx::6dc6c2f7-563e-41ca-8285-fab432b350c3" providerId="AD" clId="Web-{66DEF5EE-0349-1017-05D7-012C22C7C231}" dt="2022-11-02T14:35:33.623" v="19"/>
          <ac:spMkLst>
            <pc:docMk/>
            <pc:sldMk cId="3864203652" sldId="439"/>
            <ac:spMk id="19" creationId="{DC988472-E38B-DA76-F587-58DB466FD659}"/>
          </ac:spMkLst>
        </pc:spChg>
        <pc:picChg chg="add mod">
          <ac:chgData name="Jose Guillermo Herrera Ramirez" userId="S::guillermo.herrera@udlap.mx::6dc6c2f7-563e-41ca-8285-fab432b350c3" providerId="AD" clId="Web-{66DEF5EE-0349-1017-05D7-012C22C7C231}" dt="2022-11-02T14:35:33.623" v="19"/>
          <ac:picMkLst>
            <pc:docMk/>
            <pc:sldMk cId="3864203652" sldId="439"/>
            <ac:picMk id="2" creationId="{5F19CA27-9069-2565-11AE-BEB4FA05589E}"/>
          </ac:picMkLst>
        </pc:picChg>
        <pc:picChg chg="del">
          <ac:chgData name="Jose Guillermo Herrera Ramirez" userId="S::guillermo.herrera@udlap.mx::6dc6c2f7-563e-41ca-8285-fab432b350c3" providerId="AD" clId="Web-{66DEF5EE-0349-1017-05D7-012C22C7C231}" dt="2022-11-02T14:35:29.873" v="17"/>
          <ac:picMkLst>
            <pc:docMk/>
            <pc:sldMk cId="3864203652" sldId="439"/>
            <ac:picMk id="3" creationId="{10F44E7C-7B81-4571-2510-F1F97AD15DEC}"/>
          </ac:picMkLst>
        </pc:picChg>
      </pc:sldChg>
      <pc:sldChg chg="addSp delSp modSp add ord replId">
        <pc:chgData name="Jose Guillermo Herrera Ramirez" userId="S::guillermo.herrera@udlap.mx::6dc6c2f7-563e-41ca-8285-fab432b350c3" providerId="AD" clId="Web-{66DEF5EE-0349-1017-05D7-012C22C7C231}" dt="2022-11-02T17:51:49.298" v="60"/>
        <pc:sldMkLst>
          <pc:docMk/>
          <pc:sldMk cId="2679145891" sldId="440"/>
        </pc:sldMkLst>
        <pc:spChg chg="mod ord">
          <ac:chgData name="Jose Guillermo Herrera Ramirez" userId="S::guillermo.herrera@udlap.mx::6dc6c2f7-563e-41ca-8285-fab432b350c3" providerId="AD" clId="Web-{66DEF5EE-0349-1017-05D7-012C22C7C231}" dt="2022-11-02T17:51:49.298" v="60"/>
          <ac:spMkLst>
            <pc:docMk/>
            <pc:sldMk cId="2679145891" sldId="440"/>
            <ac:spMk id="7" creationId="{27C27C15-7C6D-6857-2C80-4B54743018E0}"/>
          </ac:spMkLst>
        </pc:spChg>
        <pc:spChg chg="del">
          <ac:chgData name="Jose Guillermo Herrera Ramirez" userId="S::guillermo.herrera@udlap.mx::6dc6c2f7-563e-41ca-8285-fab432b350c3" providerId="AD" clId="Web-{66DEF5EE-0349-1017-05D7-012C22C7C231}" dt="2022-11-02T17:51:49.298" v="60"/>
          <ac:spMkLst>
            <pc:docMk/>
            <pc:sldMk cId="2679145891" sldId="440"/>
            <ac:spMk id="14" creationId="{43DE814E-A476-FC17-C0D9-FC3503AD6F07}"/>
          </ac:spMkLst>
        </pc:spChg>
        <pc:spChg chg="add">
          <ac:chgData name="Jose Guillermo Herrera Ramirez" userId="S::guillermo.herrera@udlap.mx::6dc6c2f7-563e-41ca-8285-fab432b350c3" providerId="AD" clId="Web-{66DEF5EE-0349-1017-05D7-012C22C7C231}" dt="2022-11-02T17:51:49.298" v="60"/>
          <ac:spMkLst>
            <pc:docMk/>
            <pc:sldMk cId="2679145891" sldId="440"/>
            <ac:spMk id="19" creationId="{E0720FD4-405F-0615-15DA-DF9FDDC3FB62}"/>
          </ac:spMkLst>
        </pc:spChg>
        <pc:picChg chg="add mod">
          <ac:chgData name="Jose Guillermo Herrera Ramirez" userId="S::guillermo.herrera@udlap.mx::6dc6c2f7-563e-41ca-8285-fab432b350c3" providerId="AD" clId="Web-{66DEF5EE-0349-1017-05D7-012C22C7C231}" dt="2022-11-02T17:51:49.298" v="60"/>
          <ac:picMkLst>
            <pc:docMk/>
            <pc:sldMk cId="2679145891" sldId="440"/>
            <ac:picMk id="2" creationId="{A2659C37-9108-7387-E474-A5F60FAD5708}"/>
          </ac:picMkLst>
        </pc:picChg>
        <pc:picChg chg="del">
          <ac:chgData name="Jose Guillermo Herrera Ramirez" userId="S::guillermo.herrera@udlap.mx::6dc6c2f7-563e-41ca-8285-fab432b350c3" providerId="AD" clId="Web-{66DEF5EE-0349-1017-05D7-012C22C7C231}" dt="2022-11-02T17:51:31" v="46"/>
          <ac:picMkLst>
            <pc:docMk/>
            <pc:sldMk cId="2679145891" sldId="440"/>
            <ac:picMk id="3" creationId="{10F44E7C-7B81-4571-2510-F1F97AD15DEC}"/>
          </ac:picMkLst>
        </pc:picChg>
      </pc:sldChg>
      <pc:sldChg chg="addSp delSp modSp add mod replId modClrScheme chgLayout">
        <pc:chgData name="Jose Guillermo Herrera Ramirez" userId="S::guillermo.herrera@udlap.mx::6dc6c2f7-563e-41ca-8285-fab432b350c3" providerId="AD" clId="Web-{66DEF5EE-0349-1017-05D7-012C22C7C231}" dt="2022-11-02T17:52:59.769" v="72"/>
        <pc:sldMkLst>
          <pc:docMk/>
          <pc:sldMk cId="268143858" sldId="441"/>
        </pc:sldMkLst>
        <pc:spChg chg="add del mod">
          <ac:chgData name="Jose Guillermo Herrera Ramirez" userId="S::guillermo.herrera@udlap.mx::6dc6c2f7-563e-41ca-8285-fab432b350c3" providerId="AD" clId="Web-{66DEF5EE-0349-1017-05D7-012C22C7C231}" dt="2022-11-02T17:52:18.470" v="65"/>
          <ac:spMkLst>
            <pc:docMk/>
            <pc:sldMk cId="268143858" sldId="441"/>
            <ac:spMk id="4" creationId="{977D431F-C9CF-1063-F9FD-4852B9854E0F}"/>
          </ac:spMkLst>
        </pc:spChg>
        <pc:spChg chg="del mod">
          <ac:chgData name="Jose Guillermo Herrera Ramirez" userId="S::guillermo.herrera@udlap.mx::6dc6c2f7-563e-41ca-8285-fab432b350c3" providerId="AD" clId="Web-{66DEF5EE-0349-1017-05D7-012C22C7C231}" dt="2022-11-02T17:52:12.158" v="64"/>
          <ac:spMkLst>
            <pc:docMk/>
            <pc:sldMk cId="268143858" sldId="441"/>
            <ac:spMk id="7" creationId="{27C27C15-7C6D-6857-2C80-4B54743018E0}"/>
          </ac:spMkLst>
        </pc:spChg>
        <pc:spChg chg="add mod">
          <ac:chgData name="Jose Guillermo Herrera Ramirez" userId="S::guillermo.herrera@udlap.mx::6dc6c2f7-563e-41ca-8285-fab432b350c3" providerId="AD" clId="Web-{66DEF5EE-0349-1017-05D7-012C22C7C231}" dt="2022-11-02T17:52:59.769" v="72"/>
          <ac:spMkLst>
            <pc:docMk/>
            <pc:sldMk cId="268143858" sldId="441"/>
            <ac:spMk id="10" creationId="{BE24F55E-A3DC-E0BB-EC9B-B0B3E318DD5C}"/>
          </ac:spMkLst>
        </pc:spChg>
        <pc:spChg chg="add mod">
          <ac:chgData name="Jose Guillermo Herrera Ramirez" userId="S::guillermo.herrera@udlap.mx::6dc6c2f7-563e-41ca-8285-fab432b350c3" providerId="AD" clId="Web-{66DEF5EE-0349-1017-05D7-012C22C7C231}" dt="2022-11-02T17:52:59.769" v="72"/>
          <ac:spMkLst>
            <pc:docMk/>
            <pc:sldMk cId="268143858" sldId="441"/>
            <ac:spMk id="12" creationId="{96840EC2-E762-5291-047E-D8891F0AAA84}"/>
          </ac:spMkLst>
        </pc:spChg>
        <pc:spChg chg="del">
          <ac:chgData name="Jose Guillermo Herrera Ramirez" userId="S::guillermo.herrera@udlap.mx::6dc6c2f7-563e-41ca-8285-fab432b350c3" providerId="AD" clId="Web-{66DEF5EE-0349-1017-05D7-012C22C7C231}" dt="2022-11-02T17:52:04.689" v="62"/>
          <ac:spMkLst>
            <pc:docMk/>
            <pc:sldMk cId="268143858" sldId="441"/>
            <ac:spMk id="19" creationId="{E0720FD4-405F-0615-15DA-DF9FDDC3FB62}"/>
          </ac:spMkLst>
        </pc:spChg>
        <pc:picChg chg="del mod ord">
          <ac:chgData name="Jose Guillermo Herrera Ramirez" userId="S::guillermo.herrera@udlap.mx::6dc6c2f7-563e-41ca-8285-fab432b350c3" providerId="AD" clId="Web-{66DEF5EE-0349-1017-05D7-012C22C7C231}" dt="2022-11-02T17:52:07.001" v="63"/>
          <ac:picMkLst>
            <pc:docMk/>
            <pc:sldMk cId="268143858" sldId="441"/>
            <ac:picMk id="2" creationId="{A2659C37-9108-7387-E474-A5F60FAD5708}"/>
          </ac:picMkLst>
        </pc:picChg>
        <pc:picChg chg="add mod">
          <ac:chgData name="Jose Guillermo Herrera Ramirez" userId="S::guillermo.herrera@udlap.mx::6dc6c2f7-563e-41ca-8285-fab432b350c3" providerId="AD" clId="Web-{66DEF5EE-0349-1017-05D7-012C22C7C231}" dt="2022-11-02T17:52:59.769" v="72"/>
          <ac:picMkLst>
            <pc:docMk/>
            <pc:sldMk cId="268143858" sldId="441"/>
            <ac:picMk id="5" creationId="{02957DD9-06CC-9723-0111-D111F01AAAE5}"/>
          </ac:picMkLst>
        </pc:picChg>
      </pc:sldChg>
      <pc:sldChg chg="addSp modSp add mod replId modClrScheme chgLayout">
        <pc:chgData name="Jose Guillermo Herrera Ramirez" userId="S::guillermo.herrera@udlap.mx::6dc6c2f7-563e-41ca-8285-fab432b350c3" providerId="AD" clId="Web-{66DEF5EE-0349-1017-05D7-012C22C7C231}" dt="2022-11-02T17:53:35.285" v="74"/>
        <pc:sldMkLst>
          <pc:docMk/>
          <pc:sldMk cId="2881107779" sldId="442"/>
        </pc:sldMkLst>
        <pc:spChg chg="add mod">
          <ac:chgData name="Jose Guillermo Herrera Ramirez" userId="S::guillermo.herrera@udlap.mx::6dc6c2f7-563e-41ca-8285-fab432b350c3" providerId="AD" clId="Web-{66DEF5EE-0349-1017-05D7-012C22C7C231}" dt="2022-11-02T17:53:35.285" v="74"/>
          <ac:spMkLst>
            <pc:docMk/>
            <pc:sldMk cId="2881107779" sldId="442"/>
            <ac:spMk id="7" creationId="{E588D499-4D4B-2D64-E801-EAA99DD7FA24}"/>
          </ac:spMkLst>
        </pc:spChg>
        <pc:spChg chg="add mod">
          <ac:chgData name="Jose Guillermo Herrera Ramirez" userId="S::guillermo.herrera@udlap.mx::6dc6c2f7-563e-41ca-8285-fab432b350c3" providerId="AD" clId="Web-{66DEF5EE-0349-1017-05D7-012C22C7C231}" dt="2022-11-02T17:53:35.285" v="74"/>
          <ac:spMkLst>
            <pc:docMk/>
            <pc:sldMk cId="2881107779" sldId="442"/>
            <ac:spMk id="9" creationId="{26F55E88-A1A1-26AE-AF5C-E9190534B1BC}"/>
          </ac:spMkLst>
        </pc:spChg>
        <pc:picChg chg="add mod">
          <ac:chgData name="Jose Guillermo Herrera Ramirez" userId="S::guillermo.herrera@udlap.mx::6dc6c2f7-563e-41ca-8285-fab432b350c3" providerId="AD" clId="Web-{66DEF5EE-0349-1017-05D7-012C22C7C231}" dt="2022-11-02T17:53:35.285" v="74"/>
          <ac:picMkLst>
            <pc:docMk/>
            <pc:sldMk cId="2881107779" sldId="442"/>
            <ac:picMk id="2" creationId="{5ECC46AB-C47C-7B20-7B47-E9A972986A6D}"/>
          </ac:picMkLst>
        </pc:picChg>
      </pc:sldChg>
      <pc:sldChg chg="addSp modSp add replId">
        <pc:chgData name="Jose Guillermo Herrera Ramirez" userId="S::guillermo.herrera@udlap.mx::6dc6c2f7-563e-41ca-8285-fab432b350c3" providerId="AD" clId="Web-{66DEF5EE-0349-1017-05D7-012C22C7C231}" dt="2022-11-02T17:54:30.147" v="77" actId="14100"/>
        <pc:sldMkLst>
          <pc:docMk/>
          <pc:sldMk cId="3125027559" sldId="443"/>
        </pc:sldMkLst>
        <pc:picChg chg="add mod">
          <ac:chgData name="Jose Guillermo Herrera Ramirez" userId="S::guillermo.herrera@udlap.mx::6dc6c2f7-563e-41ca-8285-fab432b350c3" providerId="AD" clId="Web-{66DEF5EE-0349-1017-05D7-012C22C7C231}" dt="2022-11-02T17:54:30.147" v="77" actId="14100"/>
          <ac:picMkLst>
            <pc:docMk/>
            <pc:sldMk cId="3125027559" sldId="443"/>
            <ac:picMk id="2" creationId="{A3261B20-8EB4-A2F1-1933-2AC482F1237D}"/>
          </ac:picMkLst>
        </pc:picChg>
      </pc:sldChg>
      <pc:sldChg chg="addSp delSp modSp add del mod replId modClrScheme chgLayout">
        <pc:chgData name="Jose Guillermo Herrera Ramirez" userId="S::guillermo.herrera@udlap.mx::6dc6c2f7-563e-41ca-8285-fab432b350c3" providerId="AD" clId="Web-{66DEF5EE-0349-1017-05D7-012C22C7C231}" dt="2022-11-02T17:56:23.260" v="90"/>
        <pc:sldMkLst>
          <pc:docMk/>
          <pc:sldMk cId="577750927" sldId="444"/>
        </pc:sldMkLst>
        <pc:spChg chg="add del mod">
          <ac:chgData name="Jose Guillermo Herrera Ramirez" userId="S::guillermo.herrera@udlap.mx::6dc6c2f7-563e-41ca-8285-fab432b350c3" providerId="AD" clId="Web-{66DEF5EE-0349-1017-05D7-012C22C7C231}" dt="2022-11-02T17:55:41.039" v="80"/>
          <ac:spMkLst>
            <pc:docMk/>
            <pc:sldMk cId="577750927" sldId="444"/>
            <ac:spMk id="7" creationId="{E244FC30-E11E-1C11-6A8F-48894F641BED}"/>
          </ac:spMkLst>
        </pc:spChg>
        <pc:spChg chg="add del mod">
          <ac:chgData name="Jose Guillermo Herrera Ramirez" userId="S::guillermo.herrera@udlap.mx::6dc6c2f7-563e-41ca-8285-fab432b350c3" providerId="AD" clId="Web-{66DEF5EE-0349-1017-05D7-012C22C7C231}" dt="2022-11-02T17:55:51.837" v="82"/>
          <ac:spMkLst>
            <pc:docMk/>
            <pc:sldMk cId="577750927" sldId="444"/>
            <ac:spMk id="9" creationId="{4777DDEC-77B8-90BA-106D-05A285509258}"/>
          </ac:spMkLst>
        </pc:spChg>
        <pc:spChg chg="add del mod">
          <ac:chgData name="Jose Guillermo Herrera Ramirez" userId="S::guillermo.herrera@udlap.mx::6dc6c2f7-563e-41ca-8285-fab432b350c3" providerId="AD" clId="Web-{66DEF5EE-0349-1017-05D7-012C22C7C231}" dt="2022-11-02T17:55:51.837" v="82"/>
          <ac:spMkLst>
            <pc:docMk/>
            <pc:sldMk cId="577750927" sldId="444"/>
            <ac:spMk id="10" creationId="{BBB55153-C1F7-D132-1345-F7EA13A8EFDB}"/>
          </ac:spMkLst>
        </pc:spChg>
        <pc:spChg chg="add mod">
          <ac:chgData name="Jose Guillermo Herrera Ramirez" userId="S::guillermo.herrera@udlap.mx::6dc6c2f7-563e-41ca-8285-fab432b350c3" providerId="AD" clId="Web-{66DEF5EE-0349-1017-05D7-012C22C7C231}" dt="2022-11-02T17:55:51.837" v="83"/>
          <ac:spMkLst>
            <pc:docMk/>
            <pc:sldMk cId="577750927" sldId="444"/>
            <ac:spMk id="12" creationId="{E244FC30-E11E-1C11-6A8F-48894F641BED}"/>
          </ac:spMkLst>
        </pc:spChg>
        <pc:picChg chg="add del mod">
          <ac:chgData name="Jose Guillermo Herrera Ramirez" userId="S::guillermo.herrera@udlap.mx::6dc6c2f7-563e-41ca-8285-fab432b350c3" providerId="AD" clId="Web-{66DEF5EE-0349-1017-05D7-012C22C7C231}" dt="2022-11-02T17:55:57.149" v="84"/>
          <ac:picMkLst>
            <pc:docMk/>
            <pc:sldMk cId="577750927" sldId="444"/>
            <ac:picMk id="2" creationId="{7C53FA40-CB8E-105F-440E-4BB2519F7FAD}"/>
          </ac:picMkLst>
        </pc:picChg>
      </pc:sldChg>
      <pc:sldChg chg="addSp modSp add del mod replId modClrScheme chgLayout">
        <pc:chgData name="Jose Guillermo Herrera Ramirez" userId="S::guillermo.herrera@udlap.mx::6dc6c2f7-563e-41ca-8285-fab432b350c3" providerId="AD" clId="Web-{66DEF5EE-0349-1017-05D7-012C22C7C231}" dt="2022-11-02T17:56:19.353" v="89"/>
        <pc:sldMkLst>
          <pc:docMk/>
          <pc:sldMk cId="3379508174" sldId="445"/>
        </pc:sldMkLst>
        <pc:spChg chg="add mod">
          <ac:chgData name="Jose Guillermo Herrera Ramirez" userId="S::guillermo.herrera@udlap.mx::6dc6c2f7-563e-41ca-8285-fab432b350c3" providerId="AD" clId="Web-{66DEF5EE-0349-1017-05D7-012C22C7C231}" dt="2022-11-02T17:56:03.540" v="86"/>
          <ac:spMkLst>
            <pc:docMk/>
            <pc:sldMk cId="3379508174" sldId="445"/>
            <ac:spMk id="7" creationId="{4388B642-D30F-AEE5-1C6D-F715891E0FA2}"/>
          </ac:spMkLst>
        </pc:spChg>
        <pc:spChg chg="add mod">
          <ac:chgData name="Jose Guillermo Herrera Ramirez" userId="S::guillermo.herrera@udlap.mx::6dc6c2f7-563e-41ca-8285-fab432b350c3" providerId="AD" clId="Web-{66DEF5EE-0349-1017-05D7-012C22C7C231}" dt="2022-11-02T17:56:03.540" v="86"/>
          <ac:spMkLst>
            <pc:docMk/>
            <pc:sldMk cId="3379508174" sldId="445"/>
            <ac:spMk id="9" creationId="{2B16D8AC-806B-9710-11D7-FBA9E0489E87}"/>
          </ac:spMkLst>
        </pc:spChg>
        <pc:picChg chg="add mod">
          <ac:chgData name="Jose Guillermo Herrera Ramirez" userId="S::guillermo.herrera@udlap.mx::6dc6c2f7-563e-41ca-8285-fab432b350c3" providerId="AD" clId="Web-{66DEF5EE-0349-1017-05D7-012C22C7C231}" dt="2022-11-02T17:56:11.197" v="88" actId="14100"/>
          <ac:picMkLst>
            <pc:docMk/>
            <pc:sldMk cId="3379508174" sldId="445"/>
            <ac:picMk id="2" creationId="{E8BBE02B-932C-F768-C002-A0BC54C5E98F}"/>
          </ac:picMkLst>
        </pc:picChg>
      </pc:sldChg>
      <pc:sldChg chg="addSp modSp add replId">
        <pc:chgData name="Jose Guillermo Herrera Ramirez" userId="S::guillermo.herrera@udlap.mx::6dc6c2f7-563e-41ca-8285-fab432b350c3" providerId="AD" clId="Web-{66DEF5EE-0349-1017-05D7-012C22C7C231}" dt="2022-11-02T17:56:57.104" v="96" actId="14100"/>
        <pc:sldMkLst>
          <pc:docMk/>
          <pc:sldMk cId="3813284436" sldId="446"/>
        </pc:sldMkLst>
        <pc:picChg chg="add mod">
          <ac:chgData name="Jose Guillermo Herrera Ramirez" userId="S::guillermo.herrera@udlap.mx::6dc6c2f7-563e-41ca-8285-fab432b350c3" providerId="AD" clId="Web-{66DEF5EE-0349-1017-05D7-012C22C7C231}" dt="2022-11-02T17:56:57.104" v="96" actId="14100"/>
          <ac:picMkLst>
            <pc:docMk/>
            <pc:sldMk cId="3813284436" sldId="446"/>
            <ac:picMk id="2" creationId="{12895FE8-F612-1992-823C-746768517A0A}"/>
          </ac:picMkLst>
        </pc:picChg>
      </pc:sldChg>
      <pc:sldChg chg="addSp modSp add replId">
        <pc:chgData name="Jose Guillermo Herrera Ramirez" userId="S::guillermo.herrera@udlap.mx::6dc6c2f7-563e-41ca-8285-fab432b350c3" providerId="AD" clId="Web-{66DEF5EE-0349-1017-05D7-012C22C7C231}" dt="2022-11-02T17:57:53.231" v="101" actId="1076"/>
        <pc:sldMkLst>
          <pc:docMk/>
          <pc:sldMk cId="2956112330" sldId="447"/>
        </pc:sldMkLst>
        <pc:picChg chg="add mod">
          <ac:chgData name="Jose Guillermo Herrera Ramirez" userId="S::guillermo.herrera@udlap.mx::6dc6c2f7-563e-41ca-8285-fab432b350c3" providerId="AD" clId="Web-{66DEF5EE-0349-1017-05D7-012C22C7C231}" dt="2022-11-02T17:57:53.231" v="101" actId="1076"/>
          <ac:picMkLst>
            <pc:docMk/>
            <pc:sldMk cId="2956112330" sldId="447"/>
            <ac:picMk id="2" creationId="{ECB377CD-D53D-8F9B-3896-E5C7DD75E6FD}"/>
          </ac:picMkLst>
        </pc:picChg>
      </pc:sldChg>
      <pc:sldChg chg="addSp delSp modSp add mod replId modClrScheme chgLayout">
        <pc:chgData name="Jose Guillermo Herrera Ramirez" userId="S::guillermo.herrera@udlap.mx::6dc6c2f7-563e-41ca-8285-fab432b350c3" providerId="AD" clId="Web-{66DEF5EE-0349-1017-05D7-012C22C7C231}" dt="2022-11-02T17:58:48.358" v="109" actId="1076"/>
        <pc:sldMkLst>
          <pc:docMk/>
          <pc:sldMk cId="1192779389" sldId="448"/>
        </pc:sldMkLst>
        <pc:spChg chg="add del mod">
          <ac:chgData name="Jose Guillermo Herrera Ramirez" userId="S::guillermo.herrera@udlap.mx::6dc6c2f7-563e-41ca-8285-fab432b350c3" providerId="AD" clId="Web-{66DEF5EE-0349-1017-05D7-012C22C7C231}" dt="2022-11-02T17:58:19.935" v="104"/>
          <ac:spMkLst>
            <pc:docMk/>
            <pc:sldMk cId="1192779389" sldId="448"/>
            <ac:spMk id="7" creationId="{19CC7043-6010-5DD8-D52F-2CFE189538A6}"/>
          </ac:spMkLst>
        </pc:spChg>
        <pc:spChg chg="add del mod">
          <ac:chgData name="Jose Guillermo Herrera Ramirez" userId="S::guillermo.herrera@udlap.mx::6dc6c2f7-563e-41ca-8285-fab432b350c3" providerId="AD" clId="Web-{66DEF5EE-0349-1017-05D7-012C22C7C231}" dt="2022-11-02T17:58:22.576" v="105"/>
          <ac:spMkLst>
            <pc:docMk/>
            <pc:sldMk cId="1192779389" sldId="448"/>
            <ac:spMk id="9" creationId="{339CB185-CC0C-A055-6930-FB89E1B74DC8}"/>
          </ac:spMkLst>
        </pc:spChg>
        <pc:picChg chg="add mod">
          <ac:chgData name="Jose Guillermo Herrera Ramirez" userId="S::guillermo.herrera@udlap.mx::6dc6c2f7-563e-41ca-8285-fab432b350c3" providerId="AD" clId="Web-{66DEF5EE-0349-1017-05D7-012C22C7C231}" dt="2022-11-02T17:58:15.794" v="103"/>
          <ac:picMkLst>
            <pc:docMk/>
            <pc:sldMk cId="1192779389" sldId="448"/>
            <ac:picMk id="2" creationId="{50C71E2E-5C57-236A-D6A6-501397572E61}"/>
          </ac:picMkLst>
        </pc:picChg>
        <pc:picChg chg="add mod">
          <ac:chgData name="Jose Guillermo Herrera Ramirez" userId="S::guillermo.herrera@udlap.mx::6dc6c2f7-563e-41ca-8285-fab432b350c3" providerId="AD" clId="Web-{66DEF5EE-0349-1017-05D7-012C22C7C231}" dt="2022-11-02T17:58:48.358" v="109" actId="1076"/>
          <ac:picMkLst>
            <pc:docMk/>
            <pc:sldMk cId="1192779389" sldId="448"/>
            <ac:picMk id="3" creationId="{DB892F40-3714-6C99-FCF9-3AC4F1ECB999}"/>
          </ac:picMkLst>
        </pc:picChg>
      </pc:sldChg>
      <pc:sldChg chg="add del replId">
        <pc:chgData name="Jose Guillermo Herrera Ramirez" userId="S::guillermo.herrera@udlap.mx::6dc6c2f7-563e-41ca-8285-fab432b350c3" providerId="AD" clId="Web-{66DEF5EE-0349-1017-05D7-012C22C7C231}" dt="2022-11-02T17:58:52.624" v="110"/>
        <pc:sldMkLst>
          <pc:docMk/>
          <pc:sldMk cId="3101164566" sldId="449"/>
        </pc:sldMkLst>
      </pc:sldChg>
    </pc:docChg>
  </pc:docChgLst>
  <pc:docChgLst>
    <pc:chgData name="Jose Guillermo Herrera Ramirez" userId="S::guillermo.herrera@udlap.mx::6dc6c2f7-563e-41ca-8285-fab432b350c3" providerId="AD" clId="Web-{E2325402-0F82-C987-01EF-44DEDFC45802}"/>
    <pc:docChg chg="addSld modSld sldOrd">
      <pc:chgData name="Jose Guillermo Herrera Ramirez" userId="S::guillermo.herrera@udlap.mx::6dc6c2f7-563e-41ca-8285-fab432b350c3" providerId="AD" clId="Web-{E2325402-0F82-C987-01EF-44DEDFC45802}" dt="2022-11-02T22:39:16.406" v="49" actId="1076"/>
      <pc:docMkLst>
        <pc:docMk/>
      </pc:docMkLst>
      <pc:sldChg chg="addSp delSp modSp">
        <pc:chgData name="Jose Guillermo Herrera Ramirez" userId="S::guillermo.herrera@udlap.mx::6dc6c2f7-563e-41ca-8285-fab432b350c3" providerId="AD" clId="Web-{E2325402-0F82-C987-01EF-44DEDFC45802}" dt="2022-11-02T22:38:32.248" v="35" actId="20577"/>
        <pc:sldMkLst>
          <pc:docMk/>
          <pc:sldMk cId="2679145891" sldId="440"/>
        </pc:sldMkLst>
        <pc:spChg chg="mod ord">
          <ac:chgData name="Jose Guillermo Herrera Ramirez" userId="S::guillermo.herrera@udlap.mx::6dc6c2f7-563e-41ca-8285-fab432b350c3" providerId="AD" clId="Web-{E2325402-0F82-C987-01EF-44DEDFC45802}" dt="2022-11-02T22:38:32.248" v="35" actId="20577"/>
          <ac:spMkLst>
            <pc:docMk/>
            <pc:sldMk cId="2679145891" sldId="440"/>
            <ac:spMk id="7" creationId="{27C27C15-7C6D-6857-2C80-4B54743018E0}"/>
          </ac:spMkLst>
        </pc:spChg>
        <pc:spChg chg="add del">
          <ac:chgData name="Jose Guillermo Herrera Ramirez" userId="S::guillermo.herrera@udlap.mx::6dc6c2f7-563e-41ca-8285-fab432b350c3" providerId="AD" clId="Web-{E2325402-0F82-C987-01EF-44DEDFC45802}" dt="2022-11-02T22:37:04.135" v="21"/>
          <ac:spMkLst>
            <pc:docMk/>
            <pc:sldMk cId="2679145891" sldId="440"/>
            <ac:spMk id="19" creationId="{E0720FD4-405F-0615-15DA-DF9FDDC3FB62}"/>
          </ac:spMkLst>
        </pc:spChg>
        <pc:spChg chg="add del">
          <ac:chgData name="Jose Guillermo Herrera Ramirez" userId="S::guillermo.herrera@udlap.mx::6dc6c2f7-563e-41ca-8285-fab432b350c3" providerId="AD" clId="Web-{E2325402-0F82-C987-01EF-44DEDFC45802}" dt="2022-11-02T22:23:11.168" v="9"/>
          <ac:spMkLst>
            <pc:docMk/>
            <pc:sldMk cId="2679145891" sldId="440"/>
            <ac:spMk id="24" creationId="{267DE874-F04D-F10A-96C7-37EF29C278AF}"/>
          </ac:spMkLst>
        </pc:spChg>
        <pc:picChg chg="del">
          <ac:chgData name="Jose Guillermo Herrera Ramirez" userId="S::guillermo.herrera@udlap.mx::6dc6c2f7-563e-41ca-8285-fab432b350c3" providerId="AD" clId="Web-{E2325402-0F82-C987-01EF-44DEDFC45802}" dt="2022-11-02T22:22:29.213" v="1"/>
          <ac:picMkLst>
            <pc:docMk/>
            <pc:sldMk cId="2679145891" sldId="440"/>
            <ac:picMk id="2" creationId="{A2659C37-9108-7387-E474-A5F60FAD5708}"/>
          </ac:picMkLst>
        </pc:picChg>
        <pc:picChg chg="add mod modCrop">
          <ac:chgData name="Jose Guillermo Herrera Ramirez" userId="S::guillermo.herrera@udlap.mx::6dc6c2f7-563e-41ca-8285-fab432b350c3" providerId="AD" clId="Web-{E2325402-0F82-C987-01EF-44DEDFC45802}" dt="2022-11-02T22:23:52.826" v="20" actId="1076"/>
          <ac:picMkLst>
            <pc:docMk/>
            <pc:sldMk cId="2679145891" sldId="440"/>
            <ac:picMk id="3" creationId="{FFB49D8C-8EB9-0FAA-3EDE-885AD644AFCD}"/>
          </ac:picMkLst>
        </pc:picChg>
      </pc:sldChg>
      <pc:sldChg chg="modSp">
        <pc:chgData name="Jose Guillermo Herrera Ramirez" userId="S::guillermo.herrera@udlap.mx::6dc6c2f7-563e-41ca-8285-fab432b350c3" providerId="AD" clId="Web-{E2325402-0F82-C987-01EF-44DEDFC45802}" dt="2022-11-02T22:38:45.061" v="36" actId="20577"/>
        <pc:sldMkLst>
          <pc:docMk/>
          <pc:sldMk cId="268143858" sldId="441"/>
        </pc:sldMkLst>
        <pc:spChg chg="mod">
          <ac:chgData name="Jose Guillermo Herrera Ramirez" userId="S::guillermo.herrera@udlap.mx::6dc6c2f7-563e-41ca-8285-fab432b350c3" providerId="AD" clId="Web-{E2325402-0F82-C987-01EF-44DEDFC45802}" dt="2022-11-02T22:38:45.061" v="36" actId="20577"/>
          <ac:spMkLst>
            <pc:docMk/>
            <pc:sldMk cId="268143858" sldId="441"/>
            <ac:spMk id="10" creationId="{BE24F55E-A3DC-E0BB-EC9B-B0B3E318DD5C}"/>
          </ac:spMkLst>
        </pc:spChg>
      </pc:sldChg>
      <pc:sldChg chg="delSp modSp">
        <pc:chgData name="Jose Guillermo Herrera Ramirez" userId="S::guillermo.herrera@udlap.mx::6dc6c2f7-563e-41ca-8285-fab432b350c3" providerId="AD" clId="Web-{E2325402-0F82-C987-01EF-44DEDFC45802}" dt="2022-11-02T22:39:03.530" v="44"/>
        <pc:sldMkLst>
          <pc:docMk/>
          <pc:sldMk cId="2881107779" sldId="442"/>
        </pc:sldMkLst>
        <pc:spChg chg="mod">
          <ac:chgData name="Jose Guillermo Herrera Ramirez" userId="S::guillermo.herrera@udlap.mx::6dc6c2f7-563e-41ca-8285-fab432b350c3" providerId="AD" clId="Web-{E2325402-0F82-C987-01EF-44DEDFC45802}" dt="2022-11-02T22:39:02.218" v="43" actId="20577"/>
          <ac:spMkLst>
            <pc:docMk/>
            <pc:sldMk cId="2881107779" sldId="442"/>
            <ac:spMk id="7" creationId="{E588D499-4D4B-2D64-E801-EAA99DD7FA24}"/>
          </ac:spMkLst>
        </pc:spChg>
        <pc:spChg chg="del">
          <ac:chgData name="Jose Guillermo Herrera Ramirez" userId="S::guillermo.herrera@udlap.mx::6dc6c2f7-563e-41ca-8285-fab432b350c3" providerId="AD" clId="Web-{E2325402-0F82-C987-01EF-44DEDFC45802}" dt="2022-11-02T22:39:03.530" v="44"/>
          <ac:spMkLst>
            <pc:docMk/>
            <pc:sldMk cId="2881107779" sldId="442"/>
            <ac:spMk id="9" creationId="{26F55E88-A1A1-26AE-AF5C-E9190534B1BC}"/>
          </ac:spMkLst>
        </pc:spChg>
      </pc:sldChg>
      <pc:sldChg chg="addSp modSp">
        <pc:chgData name="Jose Guillermo Herrera Ramirez" userId="S::guillermo.herrera@udlap.mx::6dc6c2f7-563e-41ca-8285-fab432b350c3" providerId="AD" clId="Web-{E2325402-0F82-C987-01EF-44DEDFC45802}" dt="2022-11-02T22:39:16.406" v="49" actId="1076"/>
        <pc:sldMkLst>
          <pc:docMk/>
          <pc:sldMk cId="1192779389" sldId="448"/>
        </pc:sldMkLst>
        <pc:spChg chg="add mod">
          <ac:chgData name="Jose Guillermo Herrera Ramirez" userId="S::guillermo.herrera@udlap.mx::6dc6c2f7-563e-41ca-8285-fab432b350c3" providerId="AD" clId="Web-{E2325402-0F82-C987-01EF-44DEDFC45802}" dt="2022-11-02T22:39:16.406" v="49" actId="1076"/>
          <ac:spMkLst>
            <pc:docMk/>
            <pc:sldMk cId="1192779389" sldId="448"/>
            <ac:spMk id="4" creationId="{0F041825-B405-DDD0-FC69-B6A438D2B1BC}"/>
          </ac:spMkLst>
        </pc:spChg>
      </pc:sldChg>
      <pc:sldChg chg="delSp modSp add ord replId">
        <pc:chgData name="Jose Guillermo Herrera Ramirez" userId="S::guillermo.herrera@udlap.mx::6dc6c2f7-563e-41ca-8285-fab432b350c3" providerId="AD" clId="Web-{E2325402-0F82-C987-01EF-44DEDFC45802}" dt="2022-11-02T22:38:58.264" v="42"/>
        <pc:sldMkLst>
          <pc:docMk/>
          <pc:sldMk cId="1590639616" sldId="449"/>
        </pc:sldMkLst>
        <pc:spChg chg="mod">
          <ac:chgData name="Jose Guillermo Herrera Ramirez" userId="S::guillermo.herrera@udlap.mx::6dc6c2f7-563e-41ca-8285-fab432b350c3" providerId="AD" clId="Web-{E2325402-0F82-C987-01EF-44DEDFC45802}" dt="2022-11-02T22:38:57.468" v="41" actId="20577"/>
          <ac:spMkLst>
            <pc:docMk/>
            <pc:sldMk cId="1590639616" sldId="449"/>
            <ac:spMk id="7" creationId="{27C27C15-7C6D-6857-2C80-4B54743018E0}"/>
          </ac:spMkLst>
        </pc:spChg>
        <pc:spChg chg="del">
          <ac:chgData name="Jose Guillermo Herrera Ramirez" userId="S::guillermo.herrera@udlap.mx::6dc6c2f7-563e-41ca-8285-fab432b350c3" providerId="AD" clId="Web-{E2325402-0F82-C987-01EF-44DEDFC45802}" dt="2022-11-02T22:38:58.264" v="42"/>
          <ac:spMkLst>
            <pc:docMk/>
            <pc:sldMk cId="1590639616" sldId="449"/>
            <ac:spMk id="19" creationId="{E0720FD4-405F-0615-15DA-DF9FDDC3FB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02/11/2022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02/11/2022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02/11/2022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02/11/2022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02/11/2022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02/11/2022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02/11/2022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02/11/2022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02/11/2022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02/11/2022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02/11/2022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02/11/2022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2 de noviembre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AutoNum type="arabicPeriod"/>
            </a:pPr>
            <a:r>
              <a:rPr lang="es-MX" dirty="0"/>
              <a:t>Ejemplos de ejercicio de examen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Clasificador Bayesiano óptimo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Opinión del día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Ajustar el modelo (Validación cruzada)</a:t>
            </a:r>
            <a:endParaRPr lang="es-MX" dirty="0"/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Aplicación en finanzas</a:t>
            </a: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3104-5B29-421E-3E81-47596050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Tarea individual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23FA-A572-2424-3000-CAC4F04A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6. Para 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 conjunto de </a:t>
            </a:r>
            <a:r>
              <a:rPr lang="en-US" dirty="0" err="1">
                <a:ea typeface="+mn-lt"/>
                <a:cs typeface="+mn-lt"/>
              </a:rPr>
              <a:t>entrenamiento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crea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dirty="0" err="1">
                <a:ea typeface="+mn-lt"/>
                <a:cs typeface="+mn-lt"/>
              </a:rPr>
              <a:t>clasificador</a:t>
            </a:r>
            <a:r>
              <a:rPr lang="en-US" dirty="0">
                <a:ea typeface="+mn-lt"/>
                <a:cs typeface="+mn-lt"/>
              </a:rPr>
              <a:t> KNN con k=1,2,…,10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aciertos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clasificador</a:t>
            </a:r>
            <a:r>
              <a:rPr lang="en-US" dirty="0"/>
              <a:t> para ambos conjuntos, </a:t>
            </a:r>
            <a:r>
              <a:rPr lang="en-US" dirty="0" err="1"/>
              <a:t>entrenamiento</a:t>
            </a:r>
            <a:r>
              <a:rPr lang="en-US" dirty="0"/>
              <a:t> y </a:t>
            </a:r>
            <a:r>
              <a:rPr lang="en-US" dirty="0" err="1"/>
              <a:t>prueba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Grafica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porcentajes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27C27C15-7C6D-6857-2C80-4B547430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6893116" cy="1649455"/>
          </a:xfrm>
        </p:spPr>
        <p:txBody>
          <a:bodyPr anchor="b">
            <a:normAutofit/>
          </a:bodyPr>
          <a:lstStyle/>
          <a:p>
            <a:r>
              <a:rPr lang="en-US" sz="4000" dirty="0"/>
              <a:t>Machine Learning for </a:t>
            </a:r>
            <a:r>
              <a:rPr lang="en-US" sz="4000" dirty="0">
                <a:ea typeface="+mj-lt"/>
                <a:cs typeface="+mj-lt"/>
              </a:rPr>
              <a:t>trading</a:t>
            </a:r>
            <a:r>
              <a:rPr lang="en-US" sz="4000" dirty="0"/>
              <a:t> 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FFB49D8C-8EB9-0FAA-3EDE-885AD644A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2" r="11797" b="8049"/>
          <a:stretch/>
        </p:blipFill>
        <p:spPr>
          <a:xfrm>
            <a:off x="895816" y="-231"/>
            <a:ext cx="10102790" cy="457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3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2957DD9-06CC-9723-0111-D111F01A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170817"/>
            <a:ext cx="12191985" cy="4236715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BE24F55E-A3DC-E0BB-EC9B-B0B3E318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Trading with KNN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6840EC2-E762-5291-047E-D8891F0A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659C37-9108-7387-E474-A5F60FAD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29" y="0"/>
            <a:ext cx="8439357" cy="4578350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7C27C15-7C6D-6857-2C80-4B547430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sz="2500" dirty="0"/>
              <a:t> </a:t>
            </a:r>
            <a:r>
              <a:rPr lang="en-US" sz="2500" dirty="0">
                <a:ea typeface="+mj-lt"/>
                <a:cs typeface="+mj-lt"/>
              </a:rPr>
              <a:t>Trading with KNN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9063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ECC46AB-C47C-7B20-7B47-E9A97298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247018"/>
            <a:ext cx="12191985" cy="4084314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588D499-4D4B-2D64-E801-EAA99DD7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Trading with 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3261B20-8EB4-A2F1-1933-2AC482F1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64" y="36415"/>
            <a:ext cx="8167436" cy="62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2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2895FE8-F612-1992-823C-74676851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16" y="338489"/>
            <a:ext cx="10824410" cy="59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8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CB377CD-D53D-8F9B-3896-E5C7DD75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7" y="297150"/>
            <a:ext cx="11696699" cy="248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1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0C71E2E-5C57-236A-D6A6-50139757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46817"/>
            <a:ext cx="12191985" cy="4484716"/>
          </a:xfrm>
          <a:prstGeom prst="rect">
            <a:avLst/>
          </a:prstGeom>
          <a:noFill/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892F40-3714-6C99-FCF9-3AC4F1EC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271" y="4727660"/>
            <a:ext cx="5117932" cy="1954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41825-B405-DDD0-FC69-B6A438D2B1BC}"/>
              </a:ext>
            </a:extLst>
          </p:cNvPr>
          <p:cNvSpPr txBox="1"/>
          <p:nvPr/>
        </p:nvSpPr>
        <p:spPr>
          <a:xfrm>
            <a:off x="1208809" y="5495059"/>
            <a:ext cx="3756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Georgia Pro Cond Light"/>
              </a:rPr>
              <a:t>Trading with KNN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7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106827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7F0A81E-4714-CF83-4690-C7190C07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749937"/>
            <a:ext cx="12191985" cy="3078475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76E9B31-7E83-18B7-F6CE-F6E1084C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Ejemplo</a:t>
            </a:r>
            <a:r>
              <a:rPr lang="en-US" dirty="0">
                <a:ea typeface="+mj-lt"/>
                <a:cs typeface="+mj-lt"/>
              </a:rPr>
              <a:t> de </a:t>
            </a:r>
            <a:r>
              <a:rPr lang="en-US" dirty="0" err="1">
                <a:ea typeface="+mj-lt"/>
                <a:cs typeface="+mj-lt"/>
              </a:rPr>
              <a:t>ejercicios</a:t>
            </a:r>
            <a:r>
              <a:rPr lang="en-US" dirty="0">
                <a:ea typeface="+mj-lt"/>
                <a:cs typeface="+mj-lt"/>
              </a:rPr>
              <a:t> de examen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50BF2D-4463-7F15-E330-29ED90790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0B746FB-9D50-C59E-5CE9-FCEFF360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749937"/>
            <a:ext cx="12191985" cy="3078475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A1E3F4DD-295A-0D88-6D45-63FB8ED3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Ejemplo</a:t>
            </a:r>
            <a:r>
              <a:rPr lang="en-US" dirty="0">
                <a:ea typeface="+mj-lt"/>
                <a:cs typeface="+mj-lt"/>
              </a:rPr>
              <a:t> de </a:t>
            </a:r>
            <a:r>
              <a:rPr lang="en-US" dirty="0" err="1">
                <a:ea typeface="+mj-lt"/>
                <a:cs typeface="+mj-lt"/>
              </a:rPr>
              <a:t>ejercicios</a:t>
            </a:r>
            <a:r>
              <a:rPr lang="en-US" dirty="0">
                <a:ea typeface="+mj-lt"/>
                <a:cs typeface="+mj-lt"/>
              </a:rPr>
              <a:t> de examen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F968BDC-3F98-522B-0021-10F81FF2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68D41D1-6839-DE56-ECEF-EB43A08A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567058"/>
            <a:ext cx="12191985" cy="3444234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DE74504-AFBA-F9EB-A4AC-769CE813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err="1"/>
              <a:t>Ejemplo</a:t>
            </a:r>
            <a:r>
              <a:rPr lang="en-US"/>
              <a:t> de </a:t>
            </a:r>
            <a:r>
              <a:rPr lang="en-US" err="1"/>
              <a:t>ejercicios</a:t>
            </a:r>
            <a:r>
              <a:rPr lang="en-US"/>
              <a:t> de examen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1C77AF6-A0D8-FD89-2DBA-035D5B37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0F44E7C-7B81-4571-2510-F1F97AD1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6" y="0"/>
            <a:ext cx="11739362" cy="4578350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7C27C15-7C6D-6857-2C80-4B547430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br>
              <a:rPr lang="en-US" sz="2500"/>
            </a:br>
            <a:r>
              <a:rPr lang="en-US" sz="2500" err="1"/>
              <a:t>Ejemplo</a:t>
            </a:r>
            <a:r>
              <a:rPr lang="en-US" sz="2500"/>
              <a:t> de </a:t>
            </a:r>
            <a:r>
              <a:rPr lang="en-US" sz="2500" err="1"/>
              <a:t>ejercicios</a:t>
            </a:r>
            <a:r>
              <a:rPr lang="en-US" sz="2500"/>
              <a:t> de examen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3DE814E-A476-FC17-C0D9-FC3503AD6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5F19CA27-9069-2565-11AE-BEB4FA05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48899"/>
            <a:ext cx="12191985" cy="4480552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7C27C15-7C6D-6857-2C80-4B547430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br>
              <a:rPr lang="en-US" sz="2500"/>
            </a:br>
            <a:r>
              <a:rPr lang="en-US" sz="2500" err="1"/>
              <a:t>Ejemplo</a:t>
            </a:r>
            <a:r>
              <a:rPr lang="en-US" sz="2500"/>
              <a:t> de </a:t>
            </a:r>
            <a:r>
              <a:rPr lang="en-US" sz="2500" err="1"/>
              <a:t>ejercicios</a:t>
            </a:r>
            <a:r>
              <a:rPr lang="en-US" sz="2500"/>
              <a:t> de examen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C988472-E38B-DA76-F587-58DB466FD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0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27C27C15-7C6D-6857-2C80-4B547430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6893116" cy="1649455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Opinión</a:t>
            </a:r>
            <a:r>
              <a:rPr lang="en-US" sz="4000" dirty="0"/>
              <a:t> del día</a:t>
            </a:r>
            <a:endParaRPr lang="en-US" dirty="0"/>
          </a:p>
        </p:txBody>
      </p:sp>
      <p:pic>
        <p:nvPicPr>
          <p:cNvPr id="2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D0261B43-23CC-6F0B-A638-905B42BC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6" y="152823"/>
            <a:ext cx="9231145" cy="53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4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E305-DCB5-F700-59D8-C855AACC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Tarea individual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8888-EAF7-005E-799E-CEC536CF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9096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KNN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/>
              <a:t>Crea un </a:t>
            </a:r>
            <a:r>
              <a:rPr lang="en-US" dirty="0" err="1"/>
              <a:t>subconjunto</a:t>
            </a:r>
            <a:r>
              <a:rPr lang="en-US" dirty="0"/>
              <a:t> con 80%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 de iris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conjunto de </a:t>
            </a:r>
            <a:r>
              <a:rPr lang="en-US" dirty="0" err="1"/>
              <a:t>entrenamiento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Al 20% restante (conjunto de </a:t>
            </a:r>
            <a:r>
              <a:rPr lang="en-US" dirty="0" err="1"/>
              <a:t>prueba</a:t>
            </a:r>
            <a:r>
              <a:rPr lang="en-US" dirty="0"/>
              <a:t>) vas a </a:t>
            </a:r>
            <a:r>
              <a:rPr lang="en-US" dirty="0" err="1"/>
              <a:t>asignarle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del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conjunto de </a:t>
            </a:r>
            <a:r>
              <a:rPr lang="en-US" dirty="0" err="1"/>
              <a:t>entrenamiento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cercano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aciertos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3104-5B29-421E-3E81-47596050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Tarea individual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23FA-A572-2424-3000-CAC4F04A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normal </a:t>
            </a:r>
            <a:r>
              <a:rPr lang="en-US" dirty="0" err="1"/>
              <a:t>bivariada</a:t>
            </a:r>
            <a:r>
              <a:rPr lang="en-US" dirty="0"/>
              <a:t> con medias 2 y 3 con </a:t>
            </a:r>
            <a:r>
              <a:rPr lang="en-US" dirty="0" err="1"/>
              <a:t>varianza</a:t>
            </a:r>
            <a:r>
              <a:rPr lang="en-US" dirty="0"/>
              <a:t> 1, m=500 (</a:t>
            </a:r>
            <a:r>
              <a:rPr lang="en-US" dirty="0" err="1"/>
              <a:t>clase</a:t>
            </a:r>
            <a:r>
              <a:rPr lang="en-US" dirty="0"/>
              <a:t> 0)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Crea 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muestra</a:t>
            </a:r>
            <a:r>
              <a:rPr lang="en-US" dirty="0">
                <a:ea typeface="+mn-lt"/>
                <a:cs typeface="+mn-lt"/>
              </a:rPr>
              <a:t> normal </a:t>
            </a:r>
            <a:r>
              <a:rPr lang="en-US" dirty="0" err="1">
                <a:ea typeface="+mn-lt"/>
                <a:cs typeface="+mn-lt"/>
              </a:rPr>
              <a:t>bivariada</a:t>
            </a:r>
            <a:r>
              <a:rPr lang="en-US" dirty="0">
                <a:ea typeface="+mn-lt"/>
                <a:cs typeface="+mn-lt"/>
              </a:rPr>
              <a:t> con medias 7 y 8 con </a:t>
            </a:r>
            <a:r>
              <a:rPr lang="en-US" dirty="0" err="1">
                <a:ea typeface="+mn-lt"/>
                <a:cs typeface="+mn-lt"/>
              </a:rPr>
              <a:t>varianza</a:t>
            </a:r>
            <a:r>
              <a:rPr lang="en-US" dirty="0">
                <a:ea typeface="+mn-lt"/>
                <a:cs typeface="+mn-lt"/>
              </a:rPr>
              <a:t> 1, m=500 (</a:t>
            </a:r>
            <a:r>
              <a:rPr lang="en-US" dirty="0" err="1">
                <a:ea typeface="+mn-lt"/>
                <a:cs typeface="+mn-lt"/>
              </a:rPr>
              <a:t>clase</a:t>
            </a:r>
            <a:r>
              <a:rPr lang="en-US" dirty="0">
                <a:ea typeface="+mn-lt"/>
                <a:cs typeface="+mn-lt"/>
              </a:rPr>
              <a:t> 1)</a:t>
            </a:r>
          </a:p>
          <a:p>
            <a:pPr marL="457200" indent="-457200">
              <a:buAutoNum type="arabicPeriod"/>
            </a:pPr>
            <a:r>
              <a:rPr lang="en-US" dirty="0"/>
              <a:t>Crea un </a:t>
            </a:r>
            <a:r>
              <a:rPr lang="en-US" dirty="0" err="1"/>
              <a:t>dataframe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m=1000 </a:t>
            </a:r>
            <a:r>
              <a:rPr lang="en-US" dirty="0" err="1"/>
              <a:t>datos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Genera 10 </a:t>
            </a:r>
            <a:r>
              <a:rPr lang="en-US" dirty="0" err="1"/>
              <a:t>subconjuntos</a:t>
            </a:r>
            <a:r>
              <a:rPr lang="en-US" dirty="0"/>
              <a:t> con 10%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uno</a:t>
            </a:r>
          </a:p>
          <a:p>
            <a:pPr marL="457200" indent="-457200">
              <a:buAutoNum type="arabicPeriod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conjunto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90% de </a:t>
            </a:r>
            <a:r>
              <a:rPr lang="en-US" dirty="0" err="1"/>
              <a:t>los</a:t>
            </a:r>
            <a:r>
              <a:rPr lang="en-US" dirty="0"/>
              <a:t> 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restantes</a:t>
            </a:r>
            <a:r>
              <a:rPr lang="en-US" dirty="0"/>
              <a:t>. Se </a:t>
            </a:r>
            <a:r>
              <a:rPr lang="en-US" dirty="0" err="1"/>
              <a:t>crearán</a:t>
            </a:r>
            <a:r>
              <a:rPr lang="en-US" dirty="0"/>
              <a:t> 10 conjuntos de </a:t>
            </a:r>
            <a:r>
              <a:rPr lang="en-US" dirty="0" err="1"/>
              <a:t>entrenamiento</a:t>
            </a:r>
            <a:r>
              <a:rPr lang="en-US" dirty="0"/>
              <a:t> (90%)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respectivo</a:t>
            </a:r>
            <a:r>
              <a:rPr lang="en-US" dirty="0"/>
              <a:t> conjunto de </a:t>
            </a:r>
            <a:r>
              <a:rPr lang="en-US" dirty="0" err="1"/>
              <a:t>prueba</a:t>
            </a:r>
            <a:r>
              <a:rPr lang="en-US" dirty="0"/>
              <a:t> (10%)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80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2318d4-e363-48a4-912e-c56c7be1628f"/>
    <ds:schemaRef ds:uri="http://schemas.microsoft.com/office/infopath/2007/PartnerControls"/>
    <ds:schemaRef ds:uri="6e90d7c7-4f0c-4442-ac85-faa40625c87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167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RetrospectVTI</vt:lpstr>
      <vt:lpstr>Minería de datos: Clase 2 de noviembre</vt:lpstr>
      <vt:lpstr>Ejemplo de ejercicios de examen</vt:lpstr>
      <vt:lpstr>Ejemplo de ejercicios de examen</vt:lpstr>
      <vt:lpstr>Ejemplo de ejercicios de examen</vt:lpstr>
      <vt:lpstr> Ejemplo de ejercicios de examen</vt:lpstr>
      <vt:lpstr> Ejemplo de ejercicios de examen</vt:lpstr>
      <vt:lpstr>Opinión del día</vt:lpstr>
      <vt:lpstr>Tarea individual</vt:lpstr>
      <vt:lpstr>Tarea individual</vt:lpstr>
      <vt:lpstr>Tarea individual</vt:lpstr>
      <vt:lpstr>Machine Learning for trading </vt:lpstr>
      <vt:lpstr>Trading with KNN</vt:lpstr>
      <vt:lpstr> Trading with KNN</vt:lpstr>
      <vt:lpstr>Trading with KNN</vt:lpstr>
      <vt:lpstr>PowerPoint Presentation</vt:lpstr>
      <vt:lpstr>PowerPoint Presentation</vt:lpstr>
      <vt:lpstr>PowerPoint Presentation</vt:lpstr>
      <vt:lpstr>PowerPoint Presentation</vt:lpstr>
      <vt:lpstr>¿Dudas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1854</cp:revision>
  <dcterms:created xsi:type="dcterms:W3CDTF">2022-08-08T17:41:56Z</dcterms:created>
  <dcterms:modified xsi:type="dcterms:W3CDTF">2022-11-02T23:27:27Z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