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309" r:id="rId5"/>
    <p:sldId id="429" r:id="rId6"/>
    <p:sldId id="433" r:id="rId7"/>
    <p:sldId id="432" r:id="rId8"/>
    <p:sldId id="431" r:id="rId9"/>
    <p:sldId id="421" r:id="rId10"/>
    <p:sldId id="418" r:id="rId11"/>
    <p:sldId id="420" r:id="rId12"/>
    <p:sldId id="437" r:id="rId13"/>
    <p:sldId id="438" r:id="rId14"/>
    <p:sldId id="363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5AA92-C413-D9DA-1DAF-E45C4170AA1B}" v="40" dt="2022-09-21T21:20:54.530"/>
    <p1510:client id="{07417932-258D-57A3-612D-459DA881C46C}" v="29" dt="2022-09-14T21:33:46.373"/>
    <p1510:client id="{0C051DB8-6879-40E0-7D2B-902F9F8A9863}" v="49" dt="2022-09-21T18:59:35.174"/>
    <p1510:client id="{0D2D5D3C-FE65-F582-4608-B29E12442AEA}" v="115" dt="2022-09-12T16:39:22.122"/>
    <p1510:client id="{1C6FC7EF-F8FA-5CB9-B875-3251EA74F57E}" v="49" dt="2022-10-03T22:18:48.900"/>
    <p1510:client id="{1CA82096-07B7-46F7-8ECE-757CE4B6E1BF}" v="121" dt="2022-10-10T22:40:45.162"/>
    <p1510:client id="{4B6402EE-C908-14BE-80CE-866A430E0AB8}" v="12" dt="2022-10-03T21:01:55.600"/>
    <p1510:client id="{50DD1E63-8E63-9E1D-0CE5-1A678BB1D63A}" v="159" dt="2022-10-31T19:55:03.352"/>
    <p1510:client id="{54F3B964-1459-0F76-E51A-C9A74A5485A8}" v="82" dt="2022-09-19T18:37:35.424"/>
    <p1510:client id="{56715FCC-B0AD-7074-8975-3823EE741471}" v="100" dt="2022-09-14T18:06:17.339"/>
    <p1510:client id="{56FF1CD7-C8C9-AC21-10E8-7B6E3376D13C}" v="14" dt="2022-10-26T22:48:37.536"/>
    <p1510:client id="{5EA25C9F-1C56-3BD4-176A-24254AE98C44}" v="462" dt="2022-10-31T23:41:24.572"/>
    <p1510:client id="{602C5728-74F7-7FFC-A937-CE35B79A9FC1}" v="15" dt="2022-10-12T18:50:46.450"/>
    <p1510:client id="{608D7396-4663-AFE1-B7A3-23EA1F543A63}" v="36" dt="2022-09-13T18:35:17.355"/>
    <p1510:client id="{6D78E7B7-1F1B-4B6B-F6B9-1B6B8E35ADF5}" v="3" dt="2022-10-24T23:01:01.516"/>
    <p1510:client id="{7209E603-BBED-B153-37BF-477B7A99EF00}" v="87" dt="2022-09-19T22:57:00.382"/>
    <p1510:client id="{7299CE9A-63C9-AEBF-BBCF-6F5BC398B66C}" v="160" dt="2022-09-26T22:43:37.973"/>
    <p1510:client id="{85541A08-6A8F-85B1-67C8-FE8B6636FA2A}" v="16" dt="2022-09-21T05:07:10.576"/>
    <p1510:client id="{96988A30-2DD1-20EF-BFBD-1ADF2BB1066C}" v="9" dt="2022-09-12T16:55:58.654"/>
    <p1510:client id="{B45631E9-B950-FD39-C909-A8385288ED7E}" v="652" dt="2022-10-24T19:41:04.109"/>
    <p1510:client id="{BA235209-1277-DF1A-FD5D-18EE8D92626E}" v="241" dt="2022-09-13T21:55:11.621"/>
    <p1510:client id="{C43C60F6-7F68-8462-12E5-8E0092114319}" v="142" dt="2022-10-12T22:43:21.316"/>
    <p1510:client id="{CAB14A19-9EF0-1DE4-B6C7-4C6413720A18}" v="9" dt="2022-09-12T18:35:40.125"/>
    <p1510:client id="{CBAB23E5-04DB-4DDA-08E4-0D039561954F}" v="111" dt="2022-09-28T15:51:53.231"/>
    <p1510:client id="{CBDE3102-E6B2-2418-2F5E-42B1199A5C8E}" v="385" dt="2022-10-26T22:45:56.401"/>
    <p1510:client id="{D1D97E17-ADF2-D5DA-7300-FB03F2D58EE5}" v="60" dt="2022-10-10T18:44:22.956"/>
    <p1510:client id="{DA316D06-BEB9-5F98-1FC5-B3E9A80BD2E2}" v="46" dt="2022-09-28T21:37:29.976"/>
    <p1510:client id="{DBCDBE7C-7FEE-CB5C-2AFD-3BB868AFEECF}" v="318" dt="2022-09-12T04:31:15.871"/>
    <p1510:client id="{E3A1D45F-9468-C30C-0CAB-DA0AC0723C72}" v="435" dt="2022-10-17T22:21:05.102"/>
    <p1510:client id="{F61D4AEF-951F-5FD2-E29E-6C7CE4F93B46}" v="27" dt="2022-09-28T18:47:05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Herrera Ramirez" userId="S::guillermo.herrera@udlap.mx::6dc6c2f7-563e-41ca-8285-fab432b350c3" providerId="AD" clId="Web-{50DD1E63-8E63-9E1D-0CE5-1A678BB1D63A}"/>
    <pc:docChg chg="addSld delSld modSld sldOrd">
      <pc:chgData name="Jose Guillermo Herrera Ramirez" userId="S::guillermo.herrera@udlap.mx::6dc6c2f7-563e-41ca-8285-fab432b350c3" providerId="AD" clId="Web-{50DD1E63-8E63-9E1D-0CE5-1A678BB1D63A}" dt="2022-10-31T19:54:59.664" v="153" actId="20577"/>
      <pc:docMkLst>
        <pc:docMk/>
      </pc:docMkLst>
      <pc:sldChg chg="modSp">
        <pc:chgData name="Jose Guillermo Herrera Ramirez" userId="S::guillermo.herrera@udlap.mx::6dc6c2f7-563e-41ca-8285-fab432b350c3" providerId="AD" clId="Web-{50DD1E63-8E63-9E1D-0CE5-1A678BB1D63A}" dt="2022-10-31T19:54:59.664" v="153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50DD1E63-8E63-9E1D-0CE5-1A678BB1D63A}" dt="2022-10-31T13:56:49.675" v="2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S::guillermo.herrera@udlap.mx::6dc6c2f7-563e-41ca-8285-fab432b350c3" providerId="AD" clId="Web-{50DD1E63-8E63-9E1D-0CE5-1A678BB1D63A}" dt="2022-10-31T19:54:59.664" v="153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del">
        <pc:chgData name="Jose Guillermo Herrera Ramirez" userId="S::guillermo.herrera@udlap.mx::6dc6c2f7-563e-41ca-8285-fab432b350c3" providerId="AD" clId="Web-{50DD1E63-8E63-9E1D-0CE5-1A678BB1D63A}" dt="2022-10-31T17:46:34.990" v="113"/>
        <pc:sldMkLst>
          <pc:docMk/>
          <pc:sldMk cId="1998178281" sldId="398"/>
        </pc:sldMkLst>
      </pc:sldChg>
      <pc:sldChg chg="del">
        <pc:chgData name="Jose Guillermo Herrera Ramirez" userId="S::guillermo.herrera@udlap.mx::6dc6c2f7-563e-41ca-8285-fab432b350c3" providerId="AD" clId="Web-{50DD1E63-8E63-9E1D-0CE5-1A678BB1D63A}" dt="2022-10-31T17:46:39.208" v="115"/>
        <pc:sldMkLst>
          <pc:docMk/>
          <pc:sldMk cId="3200805529" sldId="406"/>
        </pc:sldMkLst>
      </pc:sldChg>
      <pc:sldChg chg="del">
        <pc:chgData name="Jose Guillermo Herrera Ramirez" userId="S::guillermo.herrera@udlap.mx::6dc6c2f7-563e-41ca-8285-fab432b350c3" providerId="AD" clId="Web-{50DD1E63-8E63-9E1D-0CE5-1A678BB1D63A}" dt="2022-10-31T17:46:36.662" v="114"/>
        <pc:sldMkLst>
          <pc:docMk/>
          <pc:sldMk cId="1619234266" sldId="412"/>
        </pc:sldMkLst>
      </pc:sldChg>
      <pc:sldChg chg="ord">
        <pc:chgData name="Jose Guillermo Herrera Ramirez" userId="S::guillermo.herrera@udlap.mx::6dc6c2f7-563e-41ca-8285-fab432b350c3" providerId="AD" clId="Web-{50DD1E63-8E63-9E1D-0CE5-1A678BB1D63A}" dt="2022-10-31T17:46:26.552" v="110"/>
        <pc:sldMkLst>
          <pc:docMk/>
          <pc:sldMk cId="2389902390" sldId="418"/>
        </pc:sldMkLst>
      </pc:sldChg>
      <pc:sldChg chg="ord">
        <pc:chgData name="Jose Guillermo Herrera Ramirez" userId="S::guillermo.herrera@udlap.mx::6dc6c2f7-563e-41ca-8285-fab432b350c3" providerId="AD" clId="Web-{50DD1E63-8E63-9E1D-0CE5-1A678BB1D63A}" dt="2022-10-31T17:46:48.553" v="116"/>
        <pc:sldMkLst>
          <pc:docMk/>
          <pc:sldMk cId="4019544399" sldId="420"/>
        </pc:sldMkLst>
      </pc:sldChg>
      <pc:sldChg chg="addSp delSp modSp mod ord modClrScheme chgLayout">
        <pc:chgData name="Jose Guillermo Herrera Ramirez" userId="S::guillermo.herrera@udlap.mx::6dc6c2f7-563e-41ca-8285-fab432b350c3" providerId="AD" clId="Web-{50DD1E63-8E63-9E1D-0CE5-1A678BB1D63A}" dt="2022-10-31T17:45:14.143" v="106" actId="20577"/>
        <pc:sldMkLst>
          <pc:docMk/>
          <pc:sldMk cId="1172127180" sldId="421"/>
        </pc:sldMkLst>
        <pc:spChg chg="add mod">
          <ac:chgData name="Jose Guillermo Herrera Ramirez" userId="S::guillermo.herrera@udlap.mx::6dc6c2f7-563e-41ca-8285-fab432b350c3" providerId="AD" clId="Web-{50DD1E63-8E63-9E1D-0CE5-1A678BB1D63A}" dt="2022-10-31T17:45:14.143" v="106" actId="20577"/>
          <ac:spMkLst>
            <pc:docMk/>
            <pc:sldMk cId="1172127180" sldId="421"/>
            <ac:spMk id="8" creationId="{A1E3F4DD-295A-0D88-6D45-63FB8ED39C7F}"/>
          </ac:spMkLst>
        </pc:spChg>
        <pc:spChg chg="add mod">
          <ac:chgData name="Jose Guillermo Herrera Ramirez" userId="S::guillermo.herrera@udlap.mx::6dc6c2f7-563e-41ca-8285-fab432b350c3" providerId="AD" clId="Web-{50DD1E63-8E63-9E1D-0CE5-1A678BB1D63A}" dt="2022-10-31T17:37:18.081" v="76"/>
          <ac:spMkLst>
            <pc:docMk/>
            <pc:sldMk cId="1172127180" sldId="421"/>
            <ac:spMk id="10" creationId="{2F968BDC-3F98-522B-0021-10F81FF24F32}"/>
          </ac:spMkLst>
        </pc:spChg>
        <pc:picChg chg="del">
          <ac:chgData name="Jose Guillermo Herrera Ramirez" userId="S::guillermo.herrera@udlap.mx::6dc6c2f7-563e-41ca-8285-fab432b350c3" providerId="AD" clId="Web-{50DD1E63-8E63-9E1D-0CE5-1A678BB1D63A}" dt="2022-10-31T17:36:31.283" v="68"/>
          <ac:picMkLst>
            <pc:docMk/>
            <pc:sldMk cId="1172127180" sldId="421"/>
            <ac:picMk id="2" creationId="{6987AA36-FCC2-EF96-E831-098635A9AC91}"/>
          </ac:picMkLst>
        </pc:picChg>
        <pc:picChg chg="add mod">
          <ac:chgData name="Jose Guillermo Herrera Ramirez" userId="S::guillermo.herrera@udlap.mx::6dc6c2f7-563e-41ca-8285-fab432b350c3" providerId="AD" clId="Web-{50DD1E63-8E63-9E1D-0CE5-1A678BB1D63A}" dt="2022-10-31T17:37:18.081" v="76"/>
          <ac:picMkLst>
            <pc:docMk/>
            <pc:sldMk cId="1172127180" sldId="421"/>
            <ac:picMk id="3" creationId="{60B746FB-9D50-C59E-5CE9-FCEFF360DD0B}"/>
          </ac:picMkLst>
        </pc:picChg>
      </pc:sldChg>
      <pc:sldChg chg="del">
        <pc:chgData name="Jose Guillermo Herrera Ramirez" userId="S::guillermo.herrera@udlap.mx::6dc6c2f7-563e-41ca-8285-fab432b350c3" providerId="AD" clId="Web-{50DD1E63-8E63-9E1D-0CE5-1A678BB1D63A}" dt="2022-10-31T17:46:31.427" v="112"/>
        <pc:sldMkLst>
          <pc:docMk/>
          <pc:sldMk cId="1852786233" sldId="422"/>
        </pc:sldMkLst>
      </pc:sldChg>
      <pc:sldChg chg="del">
        <pc:chgData name="Jose Guillermo Herrera Ramirez" userId="S::guillermo.herrera@udlap.mx::6dc6c2f7-563e-41ca-8285-fab432b350c3" providerId="AD" clId="Web-{50DD1E63-8E63-9E1D-0CE5-1A678BB1D63A}" dt="2022-10-31T17:46:59.365" v="121"/>
        <pc:sldMkLst>
          <pc:docMk/>
          <pc:sldMk cId="1161529087" sldId="423"/>
        </pc:sldMkLst>
      </pc:sldChg>
      <pc:sldChg chg="del">
        <pc:chgData name="Jose Guillermo Herrera Ramirez" userId="S::guillermo.herrera@udlap.mx::6dc6c2f7-563e-41ca-8285-fab432b350c3" providerId="AD" clId="Web-{50DD1E63-8E63-9E1D-0CE5-1A678BB1D63A}" dt="2022-10-31T17:46:55.600" v="117"/>
        <pc:sldMkLst>
          <pc:docMk/>
          <pc:sldMk cId="1051471252" sldId="425"/>
        </pc:sldMkLst>
      </pc:sldChg>
      <pc:sldChg chg="del">
        <pc:chgData name="Jose Guillermo Herrera Ramirez" userId="S::guillermo.herrera@udlap.mx::6dc6c2f7-563e-41ca-8285-fab432b350c3" providerId="AD" clId="Web-{50DD1E63-8E63-9E1D-0CE5-1A678BB1D63A}" dt="2022-10-31T17:46:58.693" v="120"/>
        <pc:sldMkLst>
          <pc:docMk/>
          <pc:sldMk cId="1439372355" sldId="426"/>
        </pc:sldMkLst>
      </pc:sldChg>
      <pc:sldChg chg="del">
        <pc:chgData name="Jose Guillermo Herrera Ramirez" userId="S::guillermo.herrera@udlap.mx::6dc6c2f7-563e-41ca-8285-fab432b350c3" providerId="AD" clId="Web-{50DD1E63-8E63-9E1D-0CE5-1A678BB1D63A}" dt="2022-10-31T17:46:18.286" v="109"/>
        <pc:sldMkLst>
          <pc:docMk/>
          <pc:sldMk cId="4171117775" sldId="427"/>
        </pc:sldMkLst>
      </pc:sldChg>
      <pc:sldChg chg="del">
        <pc:chgData name="Jose Guillermo Herrera Ramirez" userId="S::guillermo.herrera@udlap.mx::6dc6c2f7-563e-41ca-8285-fab432b350c3" providerId="AD" clId="Web-{50DD1E63-8E63-9E1D-0CE5-1A678BB1D63A}" dt="2022-10-31T17:46:56.631" v="118"/>
        <pc:sldMkLst>
          <pc:docMk/>
          <pc:sldMk cId="2167348108" sldId="428"/>
        </pc:sldMkLst>
      </pc:sldChg>
      <pc:sldChg chg="ord">
        <pc:chgData name="Jose Guillermo Herrera Ramirez" userId="S::guillermo.herrera@udlap.mx::6dc6c2f7-563e-41ca-8285-fab432b350c3" providerId="AD" clId="Web-{50DD1E63-8E63-9E1D-0CE5-1A678BB1D63A}" dt="2022-10-31T17:45:51.004" v="108"/>
        <pc:sldMkLst>
          <pc:docMk/>
          <pc:sldMk cId="1628316887" sldId="429"/>
        </pc:sldMkLst>
      </pc:sldChg>
      <pc:sldChg chg="del">
        <pc:chgData name="Jose Guillermo Herrera Ramirez" userId="S::guillermo.herrera@udlap.mx::6dc6c2f7-563e-41ca-8285-fab432b350c3" providerId="AD" clId="Web-{50DD1E63-8E63-9E1D-0CE5-1A678BB1D63A}" dt="2022-10-31T17:46:30.068" v="111"/>
        <pc:sldMkLst>
          <pc:docMk/>
          <pc:sldMk cId="1456741579" sldId="430"/>
        </pc:sldMkLst>
      </pc:sldChg>
      <pc:sldChg chg="addSp modSp add mod ord replId modClrScheme chgLayout">
        <pc:chgData name="Jose Guillermo Herrera Ramirez" userId="S::guillermo.herrera@udlap.mx::6dc6c2f7-563e-41ca-8285-fab432b350c3" providerId="AD" clId="Web-{50DD1E63-8E63-9E1D-0CE5-1A678BB1D63A}" dt="2022-10-31T19:25:25.349" v="123"/>
        <pc:sldMkLst>
          <pc:docMk/>
          <pc:sldMk cId="1254678161" sldId="431"/>
        </pc:sldMkLst>
        <pc:spChg chg="add mod">
          <ac:chgData name="Jose Guillermo Herrera Ramirez" userId="S::guillermo.herrera@udlap.mx::6dc6c2f7-563e-41ca-8285-fab432b350c3" providerId="AD" clId="Web-{50DD1E63-8E63-9E1D-0CE5-1A678BB1D63A}" dt="2022-10-31T17:45:02.862" v="100" actId="20577"/>
          <ac:spMkLst>
            <pc:docMk/>
            <pc:sldMk cId="1254678161" sldId="431"/>
            <ac:spMk id="7" creationId="{27C27C15-7C6D-6857-2C80-4B54743018E0}"/>
          </ac:spMkLst>
        </pc:spChg>
        <pc:spChg chg="add mod">
          <ac:chgData name="Jose Guillermo Herrera Ramirez" userId="S::guillermo.herrera@udlap.mx::6dc6c2f7-563e-41ca-8285-fab432b350c3" providerId="AD" clId="Web-{50DD1E63-8E63-9E1D-0CE5-1A678BB1D63A}" dt="2022-10-31T17:41:33.808" v="78"/>
          <ac:spMkLst>
            <pc:docMk/>
            <pc:sldMk cId="1254678161" sldId="431"/>
            <ac:spMk id="9" creationId="{9C61A0A9-BDAC-1429-9602-05DA48DB7D3A}"/>
          </ac:spMkLst>
        </pc:spChg>
        <pc:picChg chg="add mod">
          <ac:chgData name="Jose Guillermo Herrera Ramirez" userId="S::guillermo.herrera@udlap.mx::6dc6c2f7-563e-41ca-8285-fab432b350c3" providerId="AD" clId="Web-{50DD1E63-8E63-9E1D-0CE5-1A678BB1D63A}" dt="2022-10-31T17:41:33.808" v="78"/>
          <ac:picMkLst>
            <pc:docMk/>
            <pc:sldMk cId="1254678161" sldId="431"/>
            <ac:picMk id="2" creationId="{10D3C94A-1FA7-024F-E8B8-967361A8DD06}"/>
          </ac:picMkLst>
        </pc:picChg>
      </pc:sldChg>
      <pc:sldChg chg="addSp modSp add mod ord replId modClrScheme chgLayout">
        <pc:chgData name="Jose Guillermo Herrera Ramirez" userId="S::guillermo.herrera@udlap.mx::6dc6c2f7-563e-41ca-8285-fab432b350c3" providerId="AD" clId="Web-{50DD1E63-8E63-9E1D-0CE5-1A678BB1D63A}" dt="2022-10-31T19:26:06.288" v="125"/>
        <pc:sldMkLst>
          <pc:docMk/>
          <pc:sldMk cId="3071172976" sldId="432"/>
        </pc:sldMkLst>
        <pc:spChg chg="add mod">
          <ac:chgData name="Jose Guillermo Herrera Ramirez" userId="S::guillermo.herrera@udlap.mx::6dc6c2f7-563e-41ca-8285-fab432b350c3" providerId="AD" clId="Web-{50DD1E63-8E63-9E1D-0CE5-1A678BB1D63A}" dt="2022-10-31T17:45:07.440" v="102" actId="20577"/>
          <ac:spMkLst>
            <pc:docMk/>
            <pc:sldMk cId="3071172976" sldId="432"/>
            <ac:spMk id="7" creationId="{2DE74504-AFBA-F9EB-A4AC-769CE8138799}"/>
          </ac:spMkLst>
        </pc:spChg>
        <pc:spChg chg="add mod">
          <ac:chgData name="Jose Guillermo Herrera Ramirez" userId="S::guillermo.herrera@udlap.mx::6dc6c2f7-563e-41ca-8285-fab432b350c3" providerId="AD" clId="Web-{50DD1E63-8E63-9E1D-0CE5-1A678BB1D63A}" dt="2022-10-31T17:42:01.496" v="80"/>
          <ac:spMkLst>
            <pc:docMk/>
            <pc:sldMk cId="3071172976" sldId="432"/>
            <ac:spMk id="9" creationId="{BA501C3F-B059-1554-BB89-9ED2CCC07F57}"/>
          </ac:spMkLst>
        </pc:spChg>
        <pc:picChg chg="add mod modCrop">
          <ac:chgData name="Jose Guillermo Herrera Ramirez" userId="S::guillermo.herrera@udlap.mx::6dc6c2f7-563e-41ca-8285-fab432b350c3" providerId="AD" clId="Web-{50DD1E63-8E63-9E1D-0CE5-1A678BB1D63A}" dt="2022-10-31T17:42:29.263" v="82"/>
          <ac:picMkLst>
            <pc:docMk/>
            <pc:sldMk cId="3071172976" sldId="432"/>
            <ac:picMk id="2" creationId="{F16E7EA9-A1C9-1CDB-346A-BFD625EE9369}"/>
          </ac:picMkLst>
        </pc:picChg>
      </pc:sldChg>
      <pc:sldChg chg="addSp modSp add mod replId modClrScheme chgLayout">
        <pc:chgData name="Jose Guillermo Herrera Ramirez" userId="S::guillermo.herrera@udlap.mx::6dc6c2f7-563e-41ca-8285-fab432b350c3" providerId="AD" clId="Web-{50DD1E63-8E63-9E1D-0CE5-1A678BB1D63A}" dt="2022-10-31T17:45:10.424" v="104" actId="20577"/>
        <pc:sldMkLst>
          <pc:docMk/>
          <pc:sldMk cId="346082777" sldId="433"/>
        </pc:sldMkLst>
        <pc:spChg chg="add mod">
          <ac:chgData name="Jose Guillermo Herrera Ramirez" userId="S::guillermo.herrera@udlap.mx::6dc6c2f7-563e-41ca-8285-fab432b350c3" providerId="AD" clId="Web-{50DD1E63-8E63-9E1D-0CE5-1A678BB1D63A}" dt="2022-10-31T17:45:10.424" v="104" actId="20577"/>
          <ac:spMkLst>
            <pc:docMk/>
            <pc:sldMk cId="346082777" sldId="433"/>
            <ac:spMk id="7" creationId="{D76E9B31-7E83-18B7-F6CE-F6E1084CD321}"/>
          </ac:spMkLst>
        </pc:spChg>
        <pc:spChg chg="add mod">
          <ac:chgData name="Jose Guillermo Herrera Ramirez" userId="S::guillermo.herrera@udlap.mx::6dc6c2f7-563e-41ca-8285-fab432b350c3" providerId="AD" clId="Web-{50DD1E63-8E63-9E1D-0CE5-1A678BB1D63A}" dt="2022-10-31T17:42:58.248" v="84"/>
          <ac:spMkLst>
            <pc:docMk/>
            <pc:sldMk cId="346082777" sldId="433"/>
            <ac:spMk id="9" creationId="{E350BF2D-4463-7F15-E330-29ED90790D6D}"/>
          </ac:spMkLst>
        </pc:spChg>
        <pc:picChg chg="add mod">
          <ac:chgData name="Jose Guillermo Herrera Ramirez" userId="S::guillermo.herrera@udlap.mx::6dc6c2f7-563e-41ca-8285-fab432b350c3" providerId="AD" clId="Web-{50DD1E63-8E63-9E1D-0CE5-1A678BB1D63A}" dt="2022-10-31T17:42:58.248" v="84"/>
          <ac:picMkLst>
            <pc:docMk/>
            <pc:sldMk cId="346082777" sldId="433"/>
            <ac:picMk id="2" creationId="{A7F0A81E-4714-CF83-4690-C7190C07895C}"/>
          </ac:picMkLst>
        </pc:picChg>
      </pc:sldChg>
      <pc:sldChg chg="add replId">
        <pc:chgData name="Jose Guillermo Herrera Ramirez" userId="S::guillermo.herrera@udlap.mx::6dc6c2f7-563e-41ca-8285-fab432b350c3" providerId="AD" clId="Web-{50DD1E63-8E63-9E1D-0CE5-1A678BB1D63A}" dt="2022-10-31T17:36:47.877" v="73"/>
        <pc:sldMkLst>
          <pc:docMk/>
          <pc:sldMk cId="295952918" sldId="434"/>
        </pc:sldMkLst>
      </pc:sldChg>
      <pc:sldChg chg="add replId">
        <pc:chgData name="Jose Guillermo Herrera Ramirez" userId="S::guillermo.herrera@udlap.mx::6dc6c2f7-563e-41ca-8285-fab432b350c3" providerId="AD" clId="Web-{50DD1E63-8E63-9E1D-0CE5-1A678BB1D63A}" dt="2022-10-31T17:36:48.064" v="74"/>
        <pc:sldMkLst>
          <pc:docMk/>
          <pc:sldMk cId="2503866557" sldId="435"/>
        </pc:sldMkLst>
      </pc:sldChg>
      <pc:sldChg chg="new">
        <pc:chgData name="Jose Guillermo Herrera Ramirez" userId="S::guillermo.herrera@udlap.mx::6dc6c2f7-563e-41ca-8285-fab432b350c3" providerId="AD" clId="Web-{50DD1E63-8E63-9E1D-0CE5-1A678BB1D63A}" dt="2022-10-31T17:46:57.522" v="119"/>
        <pc:sldMkLst>
          <pc:docMk/>
          <pc:sldMk cId="3932273140" sldId="436"/>
        </pc:sldMkLst>
      </pc:sldChg>
    </pc:docChg>
  </pc:docChgLst>
  <pc:docChgLst>
    <pc:chgData name="Jose Guillermo Herrera Ramirez" userId="S::guillermo.herrera@udlap.mx::6dc6c2f7-563e-41ca-8285-fab432b350c3" providerId="AD" clId="Web-{5EA25C9F-1C56-3BD4-176A-24254AE98C44}"/>
    <pc:docChg chg="addSld delSld modSld">
      <pc:chgData name="Jose Guillermo Herrera Ramirez" userId="S::guillermo.herrera@udlap.mx::6dc6c2f7-563e-41ca-8285-fab432b350c3" providerId="AD" clId="Web-{5EA25C9F-1C56-3BD4-176A-24254AE98C44}" dt="2022-10-31T23:41:24.572" v="461"/>
      <pc:docMkLst>
        <pc:docMk/>
      </pc:docMkLst>
      <pc:sldChg chg="add del">
        <pc:chgData name="Jose Guillermo Herrera Ramirez" userId="S::guillermo.herrera@udlap.mx::6dc6c2f7-563e-41ca-8285-fab432b350c3" providerId="AD" clId="Web-{5EA25C9F-1C56-3BD4-176A-24254AE98C44}" dt="2022-10-31T23:12:07.801" v="3"/>
        <pc:sldMkLst>
          <pc:docMk/>
          <pc:sldMk cId="2389902390" sldId="418"/>
        </pc:sldMkLst>
      </pc:sldChg>
      <pc:sldChg chg="add del">
        <pc:chgData name="Jose Guillermo Herrera Ramirez" userId="S::guillermo.herrera@udlap.mx::6dc6c2f7-563e-41ca-8285-fab432b350c3" providerId="AD" clId="Web-{5EA25C9F-1C56-3BD4-176A-24254AE98C44}" dt="2022-10-31T23:12:14.441" v="5"/>
        <pc:sldMkLst>
          <pc:docMk/>
          <pc:sldMk cId="4019544399" sldId="420"/>
        </pc:sldMkLst>
      </pc:sldChg>
      <pc:sldChg chg="del">
        <pc:chgData name="Jose Guillermo Herrera Ramirez" userId="S::guillermo.herrera@udlap.mx::6dc6c2f7-563e-41ca-8285-fab432b350c3" providerId="AD" clId="Web-{5EA25C9F-1C56-3BD4-176A-24254AE98C44}" dt="2022-10-31T23:41:23.166" v="459"/>
        <pc:sldMkLst>
          <pc:docMk/>
          <pc:sldMk cId="295952918" sldId="434"/>
        </pc:sldMkLst>
      </pc:sldChg>
      <pc:sldChg chg="del">
        <pc:chgData name="Jose Guillermo Herrera Ramirez" userId="S::guillermo.herrera@udlap.mx::6dc6c2f7-563e-41ca-8285-fab432b350c3" providerId="AD" clId="Web-{5EA25C9F-1C56-3BD4-176A-24254AE98C44}" dt="2022-10-31T23:41:23.900" v="460"/>
        <pc:sldMkLst>
          <pc:docMk/>
          <pc:sldMk cId="2503866557" sldId="435"/>
        </pc:sldMkLst>
      </pc:sldChg>
      <pc:sldChg chg="del">
        <pc:chgData name="Jose Guillermo Herrera Ramirez" userId="S::guillermo.herrera@udlap.mx::6dc6c2f7-563e-41ca-8285-fab432b350c3" providerId="AD" clId="Web-{5EA25C9F-1C56-3BD4-176A-24254AE98C44}" dt="2022-10-31T23:41:24.572" v="461"/>
        <pc:sldMkLst>
          <pc:docMk/>
          <pc:sldMk cId="3932273140" sldId="436"/>
        </pc:sldMkLst>
      </pc:sldChg>
      <pc:sldChg chg="modSp new">
        <pc:chgData name="Jose Guillermo Herrera Ramirez" userId="S::guillermo.herrera@udlap.mx::6dc6c2f7-563e-41ca-8285-fab432b350c3" providerId="AD" clId="Web-{5EA25C9F-1C56-3BD4-176A-24254AE98C44}" dt="2022-10-31T23:32:14.440" v="376" actId="20577"/>
        <pc:sldMkLst>
          <pc:docMk/>
          <pc:sldMk cId="4139180408" sldId="437"/>
        </pc:sldMkLst>
        <pc:spChg chg="mod">
          <ac:chgData name="Jose Guillermo Herrera Ramirez" userId="S::guillermo.herrera@udlap.mx::6dc6c2f7-563e-41ca-8285-fab432b350c3" providerId="AD" clId="Web-{5EA25C9F-1C56-3BD4-176A-24254AE98C44}" dt="2022-10-31T23:12:33.880" v="9" actId="20577"/>
          <ac:spMkLst>
            <pc:docMk/>
            <pc:sldMk cId="4139180408" sldId="437"/>
            <ac:spMk id="2" creationId="{18713104-5B29-421E-3E81-47596050E6E0}"/>
          </ac:spMkLst>
        </pc:spChg>
        <pc:spChg chg="mod">
          <ac:chgData name="Jose Guillermo Herrera Ramirez" userId="S::guillermo.herrera@udlap.mx::6dc6c2f7-563e-41ca-8285-fab432b350c3" providerId="AD" clId="Web-{5EA25C9F-1C56-3BD4-176A-24254AE98C44}" dt="2022-10-31T23:32:14.440" v="376" actId="20577"/>
          <ac:spMkLst>
            <pc:docMk/>
            <pc:sldMk cId="4139180408" sldId="437"/>
            <ac:spMk id="3" creationId="{9D6D23FA-A572-2424-3000-CAC4F04A127F}"/>
          </ac:spMkLst>
        </pc:spChg>
      </pc:sldChg>
      <pc:sldChg chg="modSp add replId">
        <pc:chgData name="Jose Guillermo Herrera Ramirez" userId="S::guillermo.herrera@udlap.mx::6dc6c2f7-563e-41ca-8285-fab432b350c3" providerId="AD" clId="Web-{5EA25C9F-1C56-3BD4-176A-24254AE98C44}" dt="2022-10-31T23:41:18.697" v="458" actId="20577"/>
        <pc:sldMkLst>
          <pc:docMk/>
          <pc:sldMk cId="1042981347" sldId="438"/>
        </pc:sldMkLst>
        <pc:spChg chg="mod">
          <ac:chgData name="Jose Guillermo Herrera Ramirez" userId="S::guillermo.herrera@udlap.mx::6dc6c2f7-563e-41ca-8285-fab432b350c3" providerId="AD" clId="Web-{5EA25C9F-1C56-3BD4-176A-24254AE98C44}" dt="2022-10-31T23:41:18.697" v="458" actId="20577"/>
          <ac:spMkLst>
            <pc:docMk/>
            <pc:sldMk cId="1042981347" sldId="438"/>
            <ac:spMk id="3" creationId="{9D6D23FA-A572-2424-3000-CAC4F04A12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31/10/2022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31/10/2022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31/10/2022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31/10/2022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31/10/2022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31/10/2022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31/10/2022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31/10/2022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31/10/2022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31/10/2022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31/10/2022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31/10/2022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7011-D7C5-7963-A196-D3ADA01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Minería de datos: Clase 31 de octubre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ABE9B-1DE3-C1D8-FC1E-DE27FC0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MX" dirty="0"/>
              <a:t>Orden del día</a:t>
            </a:r>
          </a:p>
          <a:p>
            <a:pPr marL="457200" indent="-457200">
              <a:buAutoNum type="arabicPeriod"/>
            </a:pPr>
            <a:r>
              <a:rPr lang="es-MX" dirty="0"/>
              <a:t>Ejemplos de ejercicio de examen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Clasificador Bayesiano óptimo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Ajustar el modelo (Validación cruzada)</a:t>
            </a:r>
            <a:endParaRPr lang="es-MX" dirty="0"/>
          </a:p>
          <a:p>
            <a:pPr marL="457200" indent="-457200">
              <a:buAutoNum type="arabicPeriod"/>
            </a:pPr>
            <a:endParaRPr lang="es-MX" dirty="0"/>
          </a:p>
          <a:p>
            <a:pPr marL="457200" indent="-457200">
              <a:buAutoNum type="arabicPeriod"/>
            </a:pPr>
            <a:endParaRPr lang="es-MX" dirty="0"/>
          </a:p>
          <a:p>
            <a:pPr marL="457200" indent="-457200"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49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3104-5B29-421E-3E81-47596050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23FA-A572-2424-3000-CAC4F04A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6. Para 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 conjunto de </a:t>
            </a:r>
            <a:r>
              <a:rPr lang="en-US" dirty="0" err="1">
                <a:ea typeface="+mn-lt"/>
                <a:cs typeface="+mn-lt"/>
              </a:rPr>
              <a:t>entrenamiento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crea</a:t>
            </a:r>
            <a:r>
              <a:rPr lang="en-US" dirty="0">
                <a:ea typeface="+mn-lt"/>
                <a:cs typeface="+mn-lt"/>
              </a:rPr>
              <a:t> un </a:t>
            </a:r>
            <a:r>
              <a:rPr lang="en-US" dirty="0" err="1">
                <a:ea typeface="+mn-lt"/>
                <a:cs typeface="+mn-lt"/>
              </a:rPr>
              <a:t>clasificador</a:t>
            </a:r>
            <a:r>
              <a:rPr lang="en-US" dirty="0">
                <a:ea typeface="+mn-lt"/>
                <a:cs typeface="+mn-lt"/>
              </a:rPr>
              <a:t> KNN con k=1,2,…,10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porcentaje</a:t>
            </a:r>
            <a:r>
              <a:rPr lang="en-US" dirty="0"/>
              <a:t> de </a:t>
            </a:r>
            <a:r>
              <a:rPr lang="en-US" dirty="0" err="1"/>
              <a:t>aciertos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clasificador</a:t>
            </a:r>
            <a:r>
              <a:rPr lang="en-US" dirty="0"/>
              <a:t> para ambos conjuntos, </a:t>
            </a:r>
            <a:r>
              <a:rPr lang="en-US" dirty="0" err="1"/>
              <a:t>entrenamiento</a:t>
            </a:r>
            <a:r>
              <a:rPr lang="en-US" dirty="0"/>
              <a:t> y </a:t>
            </a:r>
            <a:r>
              <a:rPr lang="en-US" dirty="0" err="1"/>
              <a:t>prueba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>Grafica </a:t>
            </a: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porcentajes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106827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A1B655-C863-E074-A0FC-08D839AA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Voronoi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C15588DE-E9A0-864A-A3BF-890048C1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777" y="812799"/>
            <a:ext cx="5294757" cy="5294757"/>
          </a:xfrm>
          <a:prstGeom prst="rect">
            <a:avLst/>
          </a:prstGeo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A250D-45AE-AB62-1339-83CAA55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KNN</a:t>
            </a:r>
          </a:p>
          <a:p>
            <a:r>
              <a:rPr lang="en-US" dirty="0"/>
              <a:t>K=1</a:t>
            </a:r>
          </a:p>
        </p:txBody>
      </p:sp>
    </p:spTree>
    <p:extLst>
      <p:ext uri="{BB962C8B-B14F-4D97-AF65-F5344CB8AC3E}">
        <p14:creationId xmlns:p14="http://schemas.microsoft.com/office/powerpoint/2010/main" val="162831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7F0A81E-4714-CF83-4690-C7190C07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749937"/>
            <a:ext cx="12191985" cy="3078475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76E9B31-7E83-18B7-F6CE-F6E1084C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Ejemplo</a:t>
            </a:r>
            <a:r>
              <a:rPr lang="en-US" dirty="0">
                <a:ea typeface="+mj-lt"/>
                <a:cs typeface="+mj-lt"/>
              </a:rPr>
              <a:t> de </a:t>
            </a:r>
            <a:r>
              <a:rPr lang="en-US" dirty="0" err="1">
                <a:ea typeface="+mj-lt"/>
                <a:cs typeface="+mj-lt"/>
              </a:rPr>
              <a:t>ejercicios</a:t>
            </a:r>
            <a:r>
              <a:rPr lang="en-US" dirty="0">
                <a:ea typeface="+mj-lt"/>
                <a:cs typeface="+mj-lt"/>
              </a:rPr>
              <a:t> de examen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350BF2D-4463-7F15-E330-29ED90790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16E7EA9-A1C9-1CDB-346A-BFD625EE9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516" r="-82" b="4516"/>
          <a:stretch/>
        </p:blipFill>
        <p:spPr>
          <a:xfrm>
            <a:off x="15" y="1511936"/>
            <a:ext cx="12202031" cy="1554478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2DE74504-AFBA-F9EB-A4AC-769CE813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Ejemplo</a:t>
            </a:r>
            <a:r>
              <a:rPr lang="en-US" dirty="0">
                <a:ea typeface="+mj-lt"/>
                <a:cs typeface="+mj-lt"/>
              </a:rPr>
              <a:t> de </a:t>
            </a:r>
            <a:r>
              <a:rPr lang="en-US" dirty="0" err="1">
                <a:ea typeface="+mj-lt"/>
                <a:cs typeface="+mj-lt"/>
              </a:rPr>
              <a:t>ejercicios</a:t>
            </a:r>
            <a:r>
              <a:rPr lang="en-US" dirty="0">
                <a:ea typeface="+mj-lt"/>
                <a:cs typeface="+mj-lt"/>
              </a:rPr>
              <a:t> de examen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A501C3F-B059-1554-BB89-9ED2CCC0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0D3C94A-1FA7-024F-E8B8-967361A8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1039497"/>
            <a:ext cx="12191985" cy="2499356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27C27C15-7C6D-6857-2C80-4B547430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br>
              <a:rPr lang="en-US" dirty="0"/>
            </a:br>
            <a:r>
              <a:rPr lang="en-US" dirty="0" err="1">
                <a:ea typeface="+mj-lt"/>
                <a:cs typeface="+mj-lt"/>
              </a:rPr>
              <a:t>Ejemplo</a:t>
            </a:r>
            <a:r>
              <a:rPr lang="en-US" dirty="0">
                <a:ea typeface="+mj-lt"/>
                <a:cs typeface="+mj-lt"/>
              </a:rPr>
              <a:t> de </a:t>
            </a:r>
            <a:r>
              <a:rPr lang="en-US" dirty="0" err="1">
                <a:ea typeface="+mj-lt"/>
                <a:cs typeface="+mj-lt"/>
              </a:rPr>
              <a:t>ejercicios</a:t>
            </a:r>
            <a:r>
              <a:rPr lang="en-US" dirty="0">
                <a:ea typeface="+mj-lt"/>
                <a:cs typeface="+mj-lt"/>
              </a:rPr>
              <a:t> de examen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C61A0A9-BDAC-1429-9602-05DA48DB7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0B746FB-9D50-C59E-5CE9-FCEFF360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749937"/>
            <a:ext cx="12191985" cy="3078475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A1E3F4DD-295A-0D88-6D45-63FB8ED3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Ejemplo</a:t>
            </a:r>
            <a:r>
              <a:rPr lang="en-US" dirty="0">
                <a:ea typeface="+mj-lt"/>
                <a:cs typeface="+mj-lt"/>
              </a:rPr>
              <a:t> de </a:t>
            </a:r>
            <a:r>
              <a:rPr lang="en-US" dirty="0" err="1">
                <a:ea typeface="+mj-lt"/>
                <a:cs typeface="+mj-lt"/>
              </a:rPr>
              <a:t>ejercicios</a:t>
            </a:r>
            <a:r>
              <a:rPr lang="en-US" dirty="0">
                <a:ea typeface="+mj-lt"/>
                <a:cs typeface="+mj-lt"/>
              </a:rPr>
              <a:t> de examen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F968BDC-3F98-522B-0021-10F81FF24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E305-DCB5-F700-59D8-C855AACC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Tarea individual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8888-EAF7-005E-799E-CEC536CF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9096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KNN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/>
              <a:t>Crea un </a:t>
            </a:r>
            <a:r>
              <a:rPr lang="en-US" dirty="0" err="1"/>
              <a:t>subconjunto</a:t>
            </a:r>
            <a:r>
              <a:rPr lang="en-US" dirty="0"/>
              <a:t> con 80%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 de iris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conjunto de </a:t>
            </a:r>
            <a:r>
              <a:rPr lang="en-US" dirty="0" err="1"/>
              <a:t>entrenamiento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Al 20% restante (conjunto de </a:t>
            </a:r>
            <a:r>
              <a:rPr lang="en-US" dirty="0" err="1"/>
              <a:t>prueba</a:t>
            </a:r>
            <a:r>
              <a:rPr lang="en-US" dirty="0"/>
              <a:t>) vas a </a:t>
            </a:r>
            <a:r>
              <a:rPr lang="en-US" dirty="0" err="1"/>
              <a:t>asignarle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del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conjunto de </a:t>
            </a:r>
            <a:r>
              <a:rPr lang="en-US" dirty="0" err="1"/>
              <a:t>entrenamiento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cercano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porcentaje</a:t>
            </a:r>
            <a:r>
              <a:rPr lang="en-US" dirty="0"/>
              <a:t> de </a:t>
            </a:r>
            <a:r>
              <a:rPr lang="en-US" dirty="0" err="1"/>
              <a:t>aciertos</a:t>
            </a:r>
            <a:r>
              <a:rPr lang="en-US" dirty="0"/>
              <a:t> </a:t>
            </a:r>
            <a:r>
              <a:rPr lang="en-US" dirty="0" err="1"/>
              <a:t>totales</a:t>
            </a:r>
            <a:r>
              <a:rPr lang="en-US" dirty="0"/>
              <a:t> </a:t>
            </a:r>
            <a:r>
              <a:rPr lang="en-US" dirty="0" err="1"/>
              <a:t>siguiendo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procedimiento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900979F-544B-A5A6-935E-3DE0415D4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40" t="54904" r="3837" b="33902"/>
          <a:stretch/>
        </p:blipFill>
        <p:spPr>
          <a:xfrm>
            <a:off x="1130877" y="501361"/>
            <a:ext cx="6633668" cy="909830"/>
          </a:xfrm>
          <a:prstGeom prst="rect">
            <a:avLst/>
          </a:prstGeom>
        </p:spPr>
      </p:pic>
      <p:pic>
        <p:nvPicPr>
          <p:cNvPr id="5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2187D1A-64B5-3AC5-A524-92FB28080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41" t="87420" r="25659" b="5863"/>
          <a:stretch/>
        </p:blipFill>
        <p:spPr>
          <a:xfrm>
            <a:off x="1459923" y="2276475"/>
            <a:ext cx="3611289" cy="545902"/>
          </a:xfrm>
          <a:prstGeom prst="rect">
            <a:avLst/>
          </a:prstGeom>
        </p:spPr>
      </p:pic>
      <p:pic>
        <p:nvPicPr>
          <p:cNvPr id="7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2D0EF30-9219-404F-570E-1F85C2077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466" y="70074"/>
            <a:ext cx="4658226" cy="44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3104-5B29-421E-3E81-47596050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23FA-A572-2424-3000-CAC4F04A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Crea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normal </a:t>
            </a:r>
            <a:r>
              <a:rPr lang="en-US" dirty="0" err="1"/>
              <a:t>bivariada</a:t>
            </a:r>
            <a:r>
              <a:rPr lang="en-US" dirty="0"/>
              <a:t> con medias 2 y 3 con </a:t>
            </a:r>
            <a:r>
              <a:rPr lang="en-US" dirty="0" err="1"/>
              <a:t>varianza</a:t>
            </a:r>
            <a:r>
              <a:rPr lang="en-US" dirty="0"/>
              <a:t> 1, m=500 (</a:t>
            </a:r>
            <a:r>
              <a:rPr lang="en-US" dirty="0" err="1"/>
              <a:t>clase</a:t>
            </a:r>
            <a:r>
              <a:rPr lang="en-US" dirty="0"/>
              <a:t> 0)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Crea 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muestra</a:t>
            </a:r>
            <a:r>
              <a:rPr lang="en-US" dirty="0">
                <a:ea typeface="+mn-lt"/>
                <a:cs typeface="+mn-lt"/>
              </a:rPr>
              <a:t> normal </a:t>
            </a:r>
            <a:r>
              <a:rPr lang="en-US" dirty="0" err="1">
                <a:ea typeface="+mn-lt"/>
                <a:cs typeface="+mn-lt"/>
              </a:rPr>
              <a:t>bivariada</a:t>
            </a:r>
            <a:r>
              <a:rPr lang="en-US" dirty="0">
                <a:ea typeface="+mn-lt"/>
                <a:cs typeface="+mn-lt"/>
              </a:rPr>
              <a:t> con medias 7 y 8 con </a:t>
            </a:r>
            <a:r>
              <a:rPr lang="en-US" dirty="0" err="1">
                <a:ea typeface="+mn-lt"/>
                <a:cs typeface="+mn-lt"/>
              </a:rPr>
              <a:t>varianza</a:t>
            </a:r>
            <a:r>
              <a:rPr lang="en-US" dirty="0">
                <a:ea typeface="+mn-lt"/>
                <a:cs typeface="+mn-lt"/>
              </a:rPr>
              <a:t> 1, m=500 (</a:t>
            </a:r>
            <a:r>
              <a:rPr lang="en-US" dirty="0" err="1">
                <a:ea typeface="+mn-lt"/>
                <a:cs typeface="+mn-lt"/>
              </a:rPr>
              <a:t>clase</a:t>
            </a:r>
            <a:r>
              <a:rPr lang="en-US" dirty="0">
                <a:ea typeface="+mn-lt"/>
                <a:cs typeface="+mn-lt"/>
              </a:rPr>
              <a:t> 1)</a:t>
            </a:r>
          </a:p>
          <a:p>
            <a:pPr marL="457200" indent="-457200">
              <a:buAutoNum type="arabicPeriod"/>
            </a:pPr>
            <a:r>
              <a:rPr lang="en-US" dirty="0"/>
              <a:t>Crea un </a:t>
            </a:r>
            <a:r>
              <a:rPr lang="en-US" dirty="0" err="1"/>
              <a:t>dataframe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m=1000 </a:t>
            </a:r>
            <a:r>
              <a:rPr lang="en-US" dirty="0" err="1"/>
              <a:t>datos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Genera 10 </a:t>
            </a:r>
            <a:r>
              <a:rPr lang="en-US" dirty="0" err="1"/>
              <a:t>subconjuntos</a:t>
            </a:r>
            <a:r>
              <a:rPr lang="en-US" dirty="0"/>
              <a:t> con 10%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uno</a:t>
            </a:r>
          </a:p>
          <a:p>
            <a:pPr marL="457200" indent="-457200">
              <a:buAutoNum type="arabicPeriod"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conjunto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90% de </a:t>
            </a:r>
            <a:r>
              <a:rPr lang="en-US" dirty="0" err="1"/>
              <a:t>los</a:t>
            </a:r>
            <a:r>
              <a:rPr lang="en-US" dirty="0"/>
              <a:t> 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restantes</a:t>
            </a:r>
            <a:r>
              <a:rPr lang="en-US" dirty="0"/>
              <a:t>. Se </a:t>
            </a:r>
            <a:r>
              <a:rPr lang="en-US" dirty="0" err="1"/>
              <a:t>crearán</a:t>
            </a:r>
            <a:r>
              <a:rPr lang="en-US" dirty="0"/>
              <a:t> 10 conjuntos de </a:t>
            </a:r>
            <a:r>
              <a:rPr lang="en-US" dirty="0" err="1"/>
              <a:t>entrenamiento</a:t>
            </a:r>
            <a:r>
              <a:rPr lang="en-US" dirty="0"/>
              <a:t> (90%)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respectivo</a:t>
            </a:r>
            <a:r>
              <a:rPr lang="en-US" dirty="0"/>
              <a:t> conjunto de </a:t>
            </a:r>
            <a:r>
              <a:rPr lang="en-US" dirty="0" err="1"/>
              <a:t>prueba</a:t>
            </a:r>
            <a:r>
              <a:rPr lang="en-US" dirty="0"/>
              <a:t> (10%)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80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AB21F93FA834EAF2C088CF14607AB" ma:contentTypeVersion="7" ma:contentTypeDescription="Create a new document." ma:contentTypeScope="" ma:versionID="cb3587e30a41725a3f955f6e3f63e157">
  <xsd:schema xmlns:xsd="http://www.w3.org/2001/XMLSchema" xmlns:xs="http://www.w3.org/2001/XMLSchema" xmlns:p="http://schemas.microsoft.com/office/2006/metadata/properties" xmlns:ns3="6e90d7c7-4f0c-4442-ac85-faa40625c878" xmlns:ns4="892318d4-e363-48a4-912e-c56c7be1628f" targetNamespace="http://schemas.microsoft.com/office/2006/metadata/properties" ma:root="true" ma:fieldsID="cc60fb92382c6bae50f68afc94b7feef" ns3:_="" ns4:_="">
    <xsd:import namespace="6e90d7c7-4f0c-4442-ac85-faa40625c878"/>
    <xsd:import namespace="892318d4-e363-48a4-912e-c56c7be162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0d7c7-4f0c-4442-ac85-faa40625c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318d4-e363-48a4-912e-c56c7be1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AD238-AB66-4F48-9102-CD67BE45A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0d7c7-4f0c-4442-ac85-faa40625c878"/>
    <ds:schemaRef ds:uri="892318d4-e363-48a4-912e-c56c7be16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2318d4-e363-48a4-912e-c56c7be1628f"/>
    <ds:schemaRef ds:uri="http://schemas.microsoft.com/office/infopath/2007/PartnerControls"/>
    <ds:schemaRef ds:uri="6e90d7c7-4f0c-4442-ac85-faa40625c87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167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RetrospectVTI</vt:lpstr>
      <vt:lpstr>Minería de datos: Clase 31 de octubre</vt:lpstr>
      <vt:lpstr>Diagrama de Voronoi</vt:lpstr>
      <vt:lpstr>Ejemplo de ejercicios de examen</vt:lpstr>
      <vt:lpstr>Ejemplo de ejercicios de examen</vt:lpstr>
      <vt:lpstr> Ejemplo de ejercicios de examen</vt:lpstr>
      <vt:lpstr>Ejemplo de ejercicios de examen</vt:lpstr>
      <vt:lpstr>Tarea individual</vt:lpstr>
      <vt:lpstr>PowerPoint Presentation</vt:lpstr>
      <vt:lpstr>Ejercicio</vt:lpstr>
      <vt:lpstr>Ejercicio</vt:lpstr>
      <vt:lpstr>¿Dudas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Minería de datos</dc:title>
  <dc:creator>Jose Guillermo Herrera Ramirez</dc:creator>
  <cp:lastModifiedBy>Jose Guillermo Herrera Ramirez</cp:lastModifiedBy>
  <cp:revision>1760</cp:revision>
  <dcterms:created xsi:type="dcterms:W3CDTF">2022-08-08T17:41:56Z</dcterms:created>
  <dcterms:modified xsi:type="dcterms:W3CDTF">2022-10-31T23:41:26Z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0x010100ACDAB21F93FA834EAF2C088CF14607AB</vt:lpwstr>
  </property>
</Properties>
</file>