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73"/>
  </p:normalViewPr>
  <p:slideViewPr>
    <p:cSldViewPr snapToGrid="0">
      <p:cViewPr>
        <p:scale>
          <a:sx n="125" d="100"/>
          <a:sy n="125" d="100"/>
        </p:scale>
        <p:origin x="-1144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A6021-A9D7-EA2C-EAC1-0A38D650A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FDF7CF-5CC7-7DBB-599D-71F37CB14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Barbe Victor</a:t>
            </a:r>
          </a:p>
          <a:p>
            <a:r>
              <a:rPr lang="fr-FR" dirty="0"/>
              <a:t>Bregeon </a:t>
            </a:r>
            <a:r>
              <a:rPr lang="fr-FR" dirty="0" err="1"/>
              <a:t>antoine</a:t>
            </a:r>
            <a:endParaRPr lang="fr-FR" dirty="0"/>
          </a:p>
          <a:p>
            <a:r>
              <a:rPr lang="fr-FR" dirty="0"/>
              <a:t>Gaucher Pierre louis</a:t>
            </a:r>
          </a:p>
        </p:txBody>
      </p:sp>
    </p:spTree>
    <p:extLst>
      <p:ext uri="{BB962C8B-B14F-4D97-AF65-F5344CB8AC3E}">
        <p14:creationId xmlns:p14="http://schemas.microsoft.com/office/powerpoint/2010/main" val="148026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4CCE-A91D-4F45-6718-013C3442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421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C84E0-7902-4B0A-DFB1-4B15334F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classical </a:t>
            </a:r>
            <a:r>
              <a:rPr lang="en-US" dirty="0" err="1"/>
              <a:t>french</a:t>
            </a:r>
            <a:r>
              <a:rPr lang="en-US" dirty="0"/>
              <a:t> game that is played in cafes</a:t>
            </a:r>
          </a:p>
          <a:p>
            <a:r>
              <a:rPr lang="en-US" dirty="0"/>
              <a:t>We will try to find the different probabilities of event that can happen when throwing 3 dices</a:t>
            </a:r>
          </a:p>
          <a:p>
            <a:r>
              <a:rPr lang="en-US" dirty="0"/>
              <a:t>The different scenarios we will study are:</a:t>
            </a:r>
          </a:p>
          <a:p>
            <a:r>
              <a:rPr lang="en-US" dirty="0"/>
              <a:t>Do a 421,  make an </a:t>
            </a:r>
            <a:r>
              <a:rPr lang="en-US" dirty="0" err="1"/>
              <a:t>ase</a:t>
            </a:r>
            <a:r>
              <a:rPr lang="en-US" dirty="0"/>
              <a:t> (getting 11 and another number), make a brelan (getting 3 times the same number), make a suite (getting 3 following number), make a </a:t>
            </a:r>
            <a:r>
              <a:rPr lang="en-US" dirty="0" err="1"/>
              <a:t>nenette</a:t>
            </a:r>
            <a:r>
              <a:rPr lang="en-US" dirty="0"/>
              <a:t> (any event which isn’t listed above)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0D7A0-08AD-F9F1-7B0A-F7F5CA3B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proceed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CD9EA-D303-8EFF-DCFF-64354971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look for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fill</a:t>
            </a:r>
            <a:r>
              <a:rPr lang="fr-FR" dirty="0"/>
              <a:t> the </a:t>
            </a:r>
            <a:r>
              <a:rPr lang="fr-FR" dirty="0" err="1"/>
              <a:t>needed</a:t>
            </a:r>
            <a:r>
              <a:rPr lang="fr-FR" dirty="0"/>
              <a:t> conditions and </a:t>
            </a:r>
            <a:r>
              <a:rPr lang="fr-FR" dirty="0" err="1"/>
              <a:t>see</a:t>
            </a:r>
            <a:r>
              <a:rPr lang="fr-FR" dirty="0"/>
              <a:t>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possibilities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throw</a:t>
            </a:r>
            <a:r>
              <a:rPr lang="fr-FR" dirty="0"/>
              <a:t> 3 </a:t>
            </a:r>
            <a:r>
              <a:rPr lang="fr-FR" dirty="0" err="1"/>
              <a:t>dices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6 </a:t>
            </a:r>
            <a:r>
              <a:rPr lang="fr-FR" dirty="0" err="1"/>
              <a:t>possibilites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dice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216 </a:t>
            </a:r>
            <a:r>
              <a:rPr lang="fr-FR" dirty="0" err="1"/>
              <a:t>possibilities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9966BF-2F1D-95BB-F93A-994A7E19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00088"/>
            <a:ext cx="7772400" cy="8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D7567-8A22-EF0E-E04E-9ACF092B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a 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590CF-0599-6514-2EA1-00C7721D2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different ways of making an </a:t>
            </a:r>
            <a:r>
              <a:rPr lang="en-US" dirty="0" err="1"/>
              <a:t>ase</a:t>
            </a:r>
            <a:r>
              <a:rPr lang="en-US" dirty="0"/>
              <a:t> : </a:t>
            </a:r>
            <a:r>
              <a:rPr lang="en-US" b="0" dirty="0">
                <a:effectLst/>
                <a:latin typeface="Menlo" panose="020B0609030804020204" pitchFamily="49" charset="0"/>
              </a:rPr>
              <a:t>211,311,411,511,611</a:t>
            </a:r>
          </a:p>
          <a:p>
            <a:r>
              <a:rPr lang="en-US" dirty="0"/>
              <a:t>For each </a:t>
            </a:r>
            <a:r>
              <a:rPr lang="en-US" dirty="0" err="1"/>
              <a:t>ase</a:t>
            </a:r>
            <a:r>
              <a:rPr lang="en-US" dirty="0"/>
              <a:t>, the number can be arranged in 3 different ways</a:t>
            </a:r>
          </a:p>
          <a:p>
            <a:r>
              <a:rPr lang="en-US" dirty="0"/>
              <a:t>We are not taking order into account since the dices are thrown </a:t>
            </a:r>
            <a:r>
              <a:rPr lang="en-US" dirty="0" err="1"/>
              <a:t>simoultanousely</a:t>
            </a:r>
            <a:endParaRPr lang="en-US" dirty="0"/>
          </a:p>
          <a:p>
            <a:r>
              <a:rPr lang="en-US" dirty="0"/>
              <a:t>This means that we have 3 possibilities for each </a:t>
            </a:r>
            <a:r>
              <a:rPr lang="en-US" dirty="0" err="1"/>
              <a:t>ase</a:t>
            </a:r>
            <a:r>
              <a:rPr lang="en-US" dirty="0"/>
              <a:t>, which makes 3*5 </a:t>
            </a:r>
            <a:r>
              <a:rPr lang="en-US" dirty="0" err="1"/>
              <a:t>possibities</a:t>
            </a:r>
            <a:r>
              <a:rPr lang="en-US" dirty="0"/>
              <a:t> for a random </a:t>
            </a:r>
            <a:r>
              <a:rPr lang="en-US" dirty="0" err="1"/>
              <a:t>ase</a:t>
            </a:r>
            <a:r>
              <a:rPr lang="en-US" dirty="0"/>
              <a:t>.  </a:t>
            </a:r>
          </a:p>
          <a:p>
            <a:r>
              <a:rPr lang="en-US" dirty="0"/>
              <a:t>We divide the total number of </a:t>
            </a:r>
            <a:r>
              <a:rPr lang="en-US" dirty="0" err="1"/>
              <a:t>combinaison</a:t>
            </a:r>
            <a:r>
              <a:rPr lang="en-US" dirty="0"/>
              <a:t> to get the probability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A22460-648A-BF4A-52D2-0C6A3F57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90" y="4829440"/>
            <a:ext cx="2547620" cy="12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84BC2-7050-B384-0013-24A0138E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a brelan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951DB-4092-1AC1-B842-4603F328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6 different brelans that exist:  </a:t>
            </a:r>
            <a:r>
              <a:rPr lang="fr-FR" b="0" dirty="0">
                <a:effectLst/>
                <a:latin typeface="Menlo" panose="020B0609030804020204" pitchFamily="49" charset="0"/>
              </a:rPr>
              <a:t>666,555,444,333,222,111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/>
              <a:t>For each brelan the numbers can only be sorted in a way</a:t>
            </a:r>
          </a:p>
          <a:p>
            <a:r>
              <a:rPr lang="en-US" dirty="0"/>
              <a:t>We are not taking order into account since the dices are thrown </a:t>
            </a:r>
            <a:r>
              <a:rPr lang="en-US" dirty="0" err="1"/>
              <a:t>simoultanousely</a:t>
            </a:r>
            <a:r>
              <a:rPr lang="en-US" dirty="0"/>
              <a:t>, but here it doesn’t change the final outcome</a:t>
            </a:r>
          </a:p>
          <a:p>
            <a:r>
              <a:rPr lang="en-US" dirty="0"/>
              <a:t>This means that we have 1 possibilities for each brelan, which makes 1*5 </a:t>
            </a:r>
            <a:r>
              <a:rPr lang="en-US" dirty="0" err="1"/>
              <a:t>possibities</a:t>
            </a:r>
            <a:r>
              <a:rPr lang="en-US" dirty="0"/>
              <a:t> for a random brelan.  </a:t>
            </a:r>
          </a:p>
          <a:p>
            <a:r>
              <a:rPr lang="en-US" dirty="0"/>
              <a:t>We divide the total number of </a:t>
            </a:r>
            <a:r>
              <a:rPr lang="en-US" dirty="0" err="1"/>
              <a:t>combinaison</a:t>
            </a:r>
            <a:r>
              <a:rPr lang="en-US" dirty="0"/>
              <a:t> to get the probability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2302D4-8A96-CC83-5D5F-8F273FFA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5154794"/>
            <a:ext cx="2286000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2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75EFB-F441-D489-F031-02419531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a suite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FCD7D-B609-DF92-0976-09A81C68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4 different suites that exist</a:t>
            </a:r>
          </a:p>
          <a:p>
            <a:r>
              <a:rPr lang="en-US" dirty="0"/>
              <a:t>For each suite number can be sorted in 6 ways</a:t>
            </a:r>
          </a:p>
          <a:p>
            <a:r>
              <a:rPr lang="en-US" dirty="0"/>
              <a:t>We are not taking order into account since the dices are thrown </a:t>
            </a:r>
            <a:r>
              <a:rPr lang="en-US" dirty="0" err="1"/>
              <a:t>simoultanousely</a:t>
            </a:r>
            <a:endParaRPr lang="en-US" dirty="0"/>
          </a:p>
          <a:p>
            <a:r>
              <a:rPr lang="en-US" dirty="0"/>
              <a:t>This means that we have 3 possibilities for each suite, which makes 3*6 </a:t>
            </a:r>
            <a:r>
              <a:rPr lang="en-US" dirty="0" err="1"/>
              <a:t>possibities</a:t>
            </a:r>
            <a:r>
              <a:rPr lang="en-US" dirty="0"/>
              <a:t> for a random suite.  </a:t>
            </a:r>
          </a:p>
          <a:p>
            <a:r>
              <a:rPr lang="en-US" dirty="0"/>
              <a:t>We divide the total number of </a:t>
            </a:r>
            <a:r>
              <a:rPr lang="en-US" dirty="0" err="1"/>
              <a:t>combinaison</a:t>
            </a:r>
            <a:r>
              <a:rPr lang="en-US" dirty="0"/>
              <a:t> to get the probability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9A5B87-61DF-83CE-29AA-EE28A0B2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4787347"/>
            <a:ext cx="3351530" cy="12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089A5-4670-78B0-46E0-7E170AAE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nenette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C6648-6CC2-00C2-D650-E4CAF312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Since</a:t>
            </a:r>
            <a:r>
              <a:rPr lang="fr-FR" dirty="0"/>
              <a:t> the </a:t>
            </a:r>
            <a:r>
              <a:rPr lang="fr-FR" dirty="0" err="1"/>
              <a:t>nenette</a:t>
            </a:r>
            <a:r>
              <a:rPr lang="fr-FR" dirty="0"/>
              <a:t> </a:t>
            </a:r>
            <a:r>
              <a:rPr lang="fr-FR" dirty="0" err="1"/>
              <a:t>consitutes</a:t>
            </a:r>
            <a:r>
              <a:rPr lang="fr-FR" dirty="0"/>
              <a:t> the </a:t>
            </a:r>
            <a:r>
              <a:rPr lang="fr-FR" dirty="0" err="1"/>
              <a:t>rest</a:t>
            </a:r>
            <a:r>
              <a:rPr lang="fr-FR" dirty="0"/>
              <a:t> of the univers of possible </a:t>
            </a:r>
            <a:r>
              <a:rPr lang="fr-FR" dirty="0" err="1"/>
              <a:t>outcomes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664C8E-A9A0-19A3-C69D-C352A873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206750"/>
            <a:ext cx="6324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CC4A5-C524-EA61-1EB2-D3894D3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probt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625B13B-F810-8AB0-E385-188175D24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204" y="2016125"/>
            <a:ext cx="61039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783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17</TotalTime>
  <Words>374</Words>
  <Application>Microsoft Macintosh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Menlo</vt:lpstr>
      <vt:lpstr>Galerie</vt:lpstr>
      <vt:lpstr>Presentation project 1</vt:lpstr>
      <vt:lpstr>Presentation of 421 game</vt:lpstr>
      <vt:lpstr>How to proceed </vt:lpstr>
      <vt:lpstr>Make a ase</vt:lpstr>
      <vt:lpstr>Make a brelan</vt:lpstr>
      <vt:lpstr>Make a suite</vt:lpstr>
      <vt:lpstr>Make a nenette</vt:lpstr>
      <vt:lpstr>Using probt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project 1</dc:title>
  <dc:creator>Victor BARBE</dc:creator>
  <cp:lastModifiedBy>Victor BARBE</cp:lastModifiedBy>
  <cp:revision>7</cp:revision>
  <dcterms:created xsi:type="dcterms:W3CDTF">2022-10-19T00:09:07Z</dcterms:created>
  <dcterms:modified xsi:type="dcterms:W3CDTF">2022-10-19T00:27:05Z</dcterms:modified>
</cp:coreProperties>
</file>