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3" r:id="rId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1B276778-175C-4AAF-ACD5-14793D256F0A}" type="datetimeFigureOut">
              <a:rPr lang="es-MX" smtClean="0"/>
              <a:t>26/04/2022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F18B82A-CAD8-44D7-BACA-4CDF37504978}" type="slidenum">
              <a:rPr lang="es-MX" smtClean="0"/>
              <a:t>‹Nº›</a:t>
            </a:fld>
            <a:endParaRPr lang="es-MX"/>
          </a:p>
        </p:txBody>
      </p:sp>
    </p:spTree>
    <p:extLst>
      <p:ext uri="{BB962C8B-B14F-4D97-AF65-F5344CB8AC3E}">
        <p14:creationId xmlns:p14="http://schemas.microsoft.com/office/powerpoint/2010/main" val="3919690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1B276778-175C-4AAF-ACD5-14793D256F0A}" type="datetimeFigureOut">
              <a:rPr lang="es-MX" smtClean="0"/>
              <a:t>26/04/2022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F18B82A-CAD8-44D7-BACA-4CDF37504978}" type="slidenum">
              <a:rPr lang="es-MX" smtClean="0"/>
              <a:t>‹Nº›</a:t>
            </a:fld>
            <a:endParaRPr lang="es-MX"/>
          </a:p>
        </p:txBody>
      </p:sp>
    </p:spTree>
    <p:extLst>
      <p:ext uri="{BB962C8B-B14F-4D97-AF65-F5344CB8AC3E}">
        <p14:creationId xmlns:p14="http://schemas.microsoft.com/office/powerpoint/2010/main" val="3574786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1B276778-175C-4AAF-ACD5-14793D256F0A}" type="datetimeFigureOut">
              <a:rPr lang="es-MX" smtClean="0"/>
              <a:t>26/04/2022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F18B82A-CAD8-44D7-BACA-4CDF37504978}" type="slidenum">
              <a:rPr lang="es-MX" smtClean="0"/>
              <a:t>‹Nº›</a:t>
            </a:fld>
            <a:endParaRPr lang="es-MX"/>
          </a:p>
        </p:txBody>
      </p:sp>
    </p:spTree>
    <p:extLst>
      <p:ext uri="{BB962C8B-B14F-4D97-AF65-F5344CB8AC3E}">
        <p14:creationId xmlns:p14="http://schemas.microsoft.com/office/powerpoint/2010/main" val="3262708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1B276778-175C-4AAF-ACD5-14793D256F0A}" type="datetimeFigureOut">
              <a:rPr lang="es-MX" smtClean="0"/>
              <a:t>26/04/2022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F18B82A-CAD8-44D7-BACA-4CDF37504978}" type="slidenum">
              <a:rPr lang="es-MX" smtClean="0"/>
              <a:t>‹Nº›</a:t>
            </a:fld>
            <a:endParaRPr lang="es-MX"/>
          </a:p>
        </p:txBody>
      </p:sp>
    </p:spTree>
    <p:extLst>
      <p:ext uri="{BB962C8B-B14F-4D97-AF65-F5344CB8AC3E}">
        <p14:creationId xmlns:p14="http://schemas.microsoft.com/office/powerpoint/2010/main" val="1381359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1B276778-175C-4AAF-ACD5-14793D256F0A}" type="datetimeFigureOut">
              <a:rPr lang="es-MX" smtClean="0"/>
              <a:t>26/04/2022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F18B82A-CAD8-44D7-BACA-4CDF37504978}" type="slidenum">
              <a:rPr lang="es-MX" smtClean="0"/>
              <a:t>‹Nº›</a:t>
            </a:fld>
            <a:endParaRPr lang="es-MX"/>
          </a:p>
        </p:txBody>
      </p:sp>
    </p:spTree>
    <p:extLst>
      <p:ext uri="{BB962C8B-B14F-4D97-AF65-F5344CB8AC3E}">
        <p14:creationId xmlns:p14="http://schemas.microsoft.com/office/powerpoint/2010/main" val="209197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1B276778-175C-4AAF-ACD5-14793D256F0A}" type="datetimeFigureOut">
              <a:rPr lang="es-MX" smtClean="0"/>
              <a:t>26/04/2022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EF18B82A-CAD8-44D7-BACA-4CDF37504978}" type="slidenum">
              <a:rPr lang="es-MX" smtClean="0"/>
              <a:t>‹Nº›</a:t>
            </a:fld>
            <a:endParaRPr lang="es-MX"/>
          </a:p>
        </p:txBody>
      </p:sp>
    </p:spTree>
    <p:extLst>
      <p:ext uri="{BB962C8B-B14F-4D97-AF65-F5344CB8AC3E}">
        <p14:creationId xmlns:p14="http://schemas.microsoft.com/office/powerpoint/2010/main" val="1504873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1B276778-175C-4AAF-ACD5-14793D256F0A}" type="datetimeFigureOut">
              <a:rPr lang="es-MX" smtClean="0"/>
              <a:t>26/04/2022</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EF18B82A-CAD8-44D7-BACA-4CDF37504978}" type="slidenum">
              <a:rPr lang="es-MX" smtClean="0"/>
              <a:t>‹Nº›</a:t>
            </a:fld>
            <a:endParaRPr lang="es-MX"/>
          </a:p>
        </p:txBody>
      </p:sp>
    </p:spTree>
    <p:extLst>
      <p:ext uri="{BB962C8B-B14F-4D97-AF65-F5344CB8AC3E}">
        <p14:creationId xmlns:p14="http://schemas.microsoft.com/office/powerpoint/2010/main" val="2850984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1B276778-175C-4AAF-ACD5-14793D256F0A}" type="datetimeFigureOut">
              <a:rPr lang="es-MX" smtClean="0"/>
              <a:t>26/04/2022</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EF18B82A-CAD8-44D7-BACA-4CDF37504978}" type="slidenum">
              <a:rPr lang="es-MX" smtClean="0"/>
              <a:t>‹Nº›</a:t>
            </a:fld>
            <a:endParaRPr lang="es-MX"/>
          </a:p>
        </p:txBody>
      </p:sp>
    </p:spTree>
    <p:extLst>
      <p:ext uri="{BB962C8B-B14F-4D97-AF65-F5344CB8AC3E}">
        <p14:creationId xmlns:p14="http://schemas.microsoft.com/office/powerpoint/2010/main" val="5811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B276778-175C-4AAF-ACD5-14793D256F0A}" type="datetimeFigureOut">
              <a:rPr lang="es-MX" smtClean="0"/>
              <a:t>26/04/2022</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EF18B82A-CAD8-44D7-BACA-4CDF37504978}" type="slidenum">
              <a:rPr lang="es-MX" smtClean="0"/>
              <a:t>‹Nº›</a:t>
            </a:fld>
            <a:endParaRPr lang="es-MX"/>
          </a:p>
        </p:txBody>
      </p:sp>
    </p:spTree>
    <p:extLst>
      <p:ext uri="{BB962C8B-B14F-4D97-AF65-F5344CB8AC3E}">
        <p14:creationId xmlns:p14="http://schemas.microsoft.com/office/powerpoint/2010/main" val="3913074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B276778-175C-4AAF-ACD5-14793D256F0A}" type="datetimeFigureOut">
              <a:rPr lang="es-MX" smtClean="0"/>
              <a:t>26/04/2022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EF18B82A-CAD8-44D7-BACA-4CDF37504978}" type="slidenum">
              <a:rPr lang="es-MX" smtClean="0"/>
              <a:t>‹Nº›</a:t>
            </a:fld>
            <a:endParaRPr lang="es-MX"/>
          </a:p>
        </p:txBody>
      </p:sp>
    </p:spTree>
    <p:extLst>
      <p:ext uri="{BB962C8B-B14F-4D97-AF65-F5344CB8AC3E}">
        <p14:creationId xmlns:p14="http://schemas.microsoft.com/office/powerpoint/2010/main" val="199597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B276778-175C-4AAF-ACD5-14793D256F0A}" type="datetimeFigureOut">
              <a:rPr lang="es-MX" smtClean="0"/>
              <a:t>26/04/2022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EF18B82A-CAD8-44D7-BACA-4CDF37504978}" type="slidenum">
              <a:rPr lang="es-MX" smtClean="0"/>
              <a:t>‹Nº›</a:t>
            </a:fld>
            <a:endParaRPr lang="es-MX"/>
          </a:p>
        </p:txBody>
      </p:sp>
    </p:spTree>
    <p:extLst>
      <p:ext uri="{BB962C8B-B14F-4D97-AF65-F5344CB8AC3E}">
        <p14:creationId xmlns:p14="http://schemas.microsoft.com/office/powerpoint/2010/main" val="4050533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76778-175C-4AAF-ACD5-14793D256F0A}" type="datetimeFigureOut">
              <a:rPr lang="es-MX" smtClean="0"/>
              <a:t>26/04/2022</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18B82A-CAD8-44D7-BACA-4CDF37504978}" type="slidenum">
              <a:rPr lang="es-MX" smtClean="0"/>
              <a:t>‹Nº›</a:t>
            </a:fld>
            <a:endParaRPr lang="es-MX"/>
          </a:p>
        </p:txBody>
      </p:sp>
    </p:spTree>
    <p:extLst>
      <p:ext uri="{BB962C8B-B14F-4D97-AF65-F5344CB8AC3E}">
        <p14:creationId xmlns:p14="http://schemas.microsoft.com/office/powerpoint/2010/main" val="4020560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Data Set Parkinson</a:t>
            </a:r>
            <a:endParaRPr lang="es-MX" dirty="0"/>
          </a:p>
        </p:txBody>
      </p:sp>
      <p:sp>
        <p:nvSpPr>
          <p:cNvPr id="3" name="2 Subtítulo"/>
          <p:cNvSpPr>
            <a:spLocks noGrp="1"/>
          </p:cNvSpPr>
          <p:nvPr>
            <p:ph type="subTitle" idx="1"/>
          </p:nvPr>
        </p:nvSpPr>
        <p:spPr/>
        <p:txBody>
          <a:bodyPr/>
          <a:lstStyle/>
          <a:p>
            <a:r>
              <a:rPr lang="es-MX" dirty="0" smtClean="0"/>
              <a:t>Detección de la enfermedad de Parkinson por medio de la voz</a:t>
            </a:r>
            <a:endParaRPr lang="es-MX" dirty="0"/>
          </a:p>
        </p:txBody>
      </p:sp>
    </p:spTree>
    <p:extLst>
      <p:ext uri="{BB962C8B-B14F-4D97-AF65-F5344CB8AC3E}">
        <p14:creationId xmlns:p14="http://schemas.microsoft.com/office/powerpoint/2010/main" val="3948824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Introducción </a:t>
            </a:r>
            <a:endParaRPr lang="es-MX" dirty="0"/>
          </a:p>
        </p:txBody>
      </p:sp>
      <p:sp>
        <p:nvSpPr>
          <p:cNvPr id="3" name="2 Marcador de contenido"/>
          <p:cNvSpPr>
            <a:spLocks noGrp="1"/>
          </p:cNvSpPr>
          <p:nvPr>
            <p:ph idx="1"/>
          </p:nvPr>
        </p:nvSpPr>
        <p:spPr/>
        <p:txBody>
          <a:bodyPr/>
          <a:lstStyle/>
          <a:p>
            <a:pPr algn="just"/>
            <a:r>
              <a:rPr lang="es-MX" dirty="0" smtClean="0"/>
              <a:t>Este conjunto de datos fue realizado por </a:t>
            </a:r>
            <a:r>
              <a:rPr lang="es-MX" dirty="0"/>
              <a:t>Max Little de la Universidad de Oxford, en colaboración con el Centro Nacional para la Voz y el Habla, Denver, Colorado, que registró las señales del habla</a:t>
            </a:r>
            <a:r>
              <a:rPr lang="es-MX" dirty="0" smtClean="0"/>
              <a:t>.</a:t>
            </a:r>
          </a:p>
          <a:p>
            <a:pPr algn="just"/>
            <a:r>
              <a:rPr lang="es-MX" dirty="0" smtClean="0"/>
              <a:t>Este conjunto de </a:t>
            </a:r>
            <a:r>
              <a:rPr lang="es-MX" dirty="0"/>
              <a:t>datos se compone de una variedad de mediciones de voz biomédicas de 31 personas, 23 con enfermedad de Parkinson </a:t>
            </a:r>
          </a:p>
        </p:txBody>
      </p:sp>
    </p:spTree>
    <p:extLst>
      <p:ext uri="{BB962C8B-B14F-4D97-AF65-F5344CB8AC3E}">
        <p14:creationId xmlns:p14="http://schemas.microsoft.com/office/powerpoint/2010/main" val="3515313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a:bodyPr>
          <a:lstStyle/>
          <a:p>
            <a:pPr algn="just"/>
            <a:r>
              <a:rPr lang="es-MX" sz="2400" dirty="0" smtClean="0"/>
              <a:t>En palabras mas definidas se entiende que el código fue creado bajo un orden especifico, donde el paciente que lo tiene será (1) y no (0), dejando un margen en 195 grabaciones pacientes tanto en “0” como en “1” solamente, aso descartando otras posibles enfermedades que puedan asimilarse al Parkinson.</a:t>
            </a:r>
            <a:endParaRPr lang="es-MX" sz="2400" dirty="0"/>
          </a:p>
        </p:txBody>
      </p:sp>
    </p:spTree>
    <p:extLst>
      <p:ext uri="{BB962C8B-B14F-4D97-AF65-F5344CB8AC3E}">
        <p14:creationId xmlns:p14="http://schemas.microsoft.com/office/powerpoint/2010/main" val="3838232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Desarrollo </a:t>
            </a:r>
            <a:endParaRPr lang="es-MX" dirty="0"/>
          </a:p>
        </p:txBody>
      </p:sp>
      <p:sp>
        <p:nvSpPr>
          <p:cNvPr id="3" name="2 Marcador de contenido"/>
          <p:cNvSpPr>
            <a:spLocks noGrp="1"/>
          </p:cNvSpPr>
          <p:nvPr>
            <p:ph idx="1"/>
          </p:nvPr>
        </p:nvSpPr>
        <p:spPr/>
        <p:txBody>
          <a:bodyPr>
            <a:normAutofit/>
          </a:bodyPr>
          <a:lstStyle/>
          <a:p>
            <a:pPr algn="just"/>
            <a:r>
              <a:rPr lang="es-MX" sz="2400" dirty="0" smtClean="0"/>
              <a:t>Durante el desarrollo se opto por no borrar ningún dato ya que todos eran de requerimiento para realizar el código y ver como funciona este data set mediante graficas, así como ver que problemas surgirían durante este proceso </a:t>
            </a:r>
            <a:endParaRPr lang="es-MX" sz="2400" dirty="0"/>
          </a:p>
        </p:txBody>
      </p:sp>
    </p:spTree>
    <p:extLst>
      <p:ext uri="{BB962C8B-B14F-4D97-AF65-F5344CB8AC3E}">
        <p14:creationId xmlns:p14="http://schemas.microsoft.com/office/powerpoint/2010/main" val="2533848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Problemas y Soluciones </a:t>
            </a:r>
            <a:endParaRPr lang="es-MX" dirty="0"/>
          </a:p>
        </p:txBody>
      </p:sp>
      <p:sp>
        <p:nvSpPr>
          <p:cNvPr id="3" name="2 Marcador de contenido"/>
          <p:cNvSpPr>
            <a:spLocks noGrp="1"/>
          </p:cNvSpPr>
          <p:nvPr>
            <p:ph idx="1"/>
          </p:nvPr>
        </p:nvSpPr>
        <p:spPr/>
        <p:txBody>
          <a:bodyPr>
            <a:normAutofit/>
          </a:bodyPr>
          <a:lstStyle/>
          <a:p>
            <a:pPr algn="just"/>
            <a:r>
              <a:rPr lang="es-MX" sz="2000" dirty="0" smtClean="0"/>
              <a:t>Algunos problemas vistos fue que este conjunto de datos se creo en el año 2008 donde quizás y probablemente no existían avances sobre otras enfermedades asemejadas al Parkinson.</a:t>
            </a:r>
          </a:p>
          <a:p>
            <a:pPr algn="just"/>
            <a:r>
              <a:rPr lang="es-MX" sz="2000" dirty="0" smtClean="0"/>
              <a:t>El descartar personas por medio de la voz no viene siendo uno de los métodos mas exactos ya que tiene sus diferentes problemas como pacientes que quizás por golpes tiene arrastre de palabras, así como otras enfermedades como tics o esclerosis u otras enfermedades ajenas a problemas neuronales.</a:t>
            </a:r>
            <a:endParaRPr lang="es-MX" sz="2000" dirty="0"/>
          </a:p>
        </p:txBody>
      </p:sp>
    </p:spTree>
    <p:extLst>
      <p:ext uri="{BB962C8B-B14F-4D97-AF65-F5344CB8AC3E}">
        <p14:creationId xmlns:p14="http://schemas.microsoft.com/office/powerpoint/2010/main" val="2539217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Avance y conclusión </a:t>
            </a:r>
            <a:endParaRPr lang="es-MX" dirty="0"/>
          </a:p>
        </p:txBody>
      </p:sp>
      <p:sp>
        <p:nvSpPr>
          <p:cNvPr id="3" name="2 Marcador de contenido"/>
          <p:cNvSpPr>
            <a:spLocks noGrp="1"/>
          </p:cNvSpPr>
          <p:nvPr>
            <p:ph idx="1"/>
          </p:nvPr>
        </p:nvSpPr>
        <p:spPr/>
        <p:txBody>
          <a:bodyPr/>
          <a:lstStyle/>
          <a:p>
            <a:pPr algn="just"/>
            <a:r>
              <a:rPr lang="es-MX" sz="2800" dirty="0" smtClean="0"/>
              <a:t>Durante el avance hacia el final se concluyo que la detección de Parkinson puede variar en pacientes y no tener un porcentaje exacto solo una estadística de que 45 pacientes 33 aproximadamente se les detecta.</a:t>
            </a:r>
          </a:p>
          <a:p>
            <a:endParaRPr lang="es-MX" dirty="0"/>
          </a:p>
        </p:txBody>
      </p:sp>
    </p:spTree>
    <p:extLst>
      <p:ext uri="{BB962C8B-B14F-4D97-AF65-F5344CB8AC3E}">
        <p14:creationId xmlns:p14="http://schemas.microsoft.com/office/powerpoint/2010/main" val="358841725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299</Words>
  <Application>Microsoft Office PowerPoint</Application>
  <PresentationFormat>Presentación en pantalla (4:3)</PresentationFormat>
  <Paragraphs>13</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Tema de Office</vt:lpstr>
      <vt:lpstr>Data Set Parkinson</vt:lpstr>
      <vt:lpstr>Introducción </vt:lpstr>
      <vt:lpstr>Presentación de PowerPoint</vt:lpstr>
      <vt:lpstr>Desarrollo </vt:lpstr>
      <vt:lpstr>Problemas y Soluciones </vt:lpstr>
      <vt:lpstr>Avance y conclusión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Set Parkinson</dc:title>
  <dc:creator>victor bernal</dc:creator>
  <cp:lastModifiedBy>victor bernal</cp:lastModifiedBy>
  <cp:revision>3</cp:revision>
  <dcterms:created xsi:type="dcterms:W3CDTF">2022-04-27T03:14:28Z</dcterms:created>
  <dcterms:modified xsi:type="dcterms:W3CDTF">2022-04-27T03:43:06Z</dcterms:modified>
</cp:coreProperties>
</file>