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FF94-BF45-4F7F-B516-36BF9ABD8744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4378-287B-4AEC-B1DB-4A830D10E6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871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FF94-BF45-4F7F-B516-36BF9ABD8744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4378-287B-4AEC-B1DB-4A830D10E6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999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FF94-BF45-4F7F-B516-36BF9ABD8744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4378-287B-4AEC-B1DB-4A830D10E6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298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FF94-BF45-4F7F-B516-36BF9ABD8744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4378-287B-4AEC-B1DB-4A830D10E6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953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FF94-BF45-4F7F-B516-36BF9ABD8744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4378-287B-4AEC-B1DB-4A830D10E6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82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FF94-BF45-4F7F-B516-36BF9ABD8744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4378-287B-4AEC-B1DB-4A830D10E6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48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FF94-BF45-4F7F-B516-36BF9ABD8744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4378-287B-4AEC-B1DB-4A830D10E6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75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FF94-BF45-4F7F-B516-36BF9ABD8744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4378-287B-4AEC-B1DB-4A830D10E6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545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FF94-BF45-4F7F-B516-36BF9ABD8744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4378-287B-4AEC-B1DB-4A830D10E6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701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FF94-BF45-4F7F-B516-36BF9ABD8744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4378-287B-4AEC-B1DB-4A830D10E6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39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FF94-BF45-4F7F-B516-36BF9ABD8744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4378-287B-4AEC-B1DB-4A830D10E6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599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1FF94-BF45-4F7F-B516-36BF9ABD8744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04378-287B-4AEC-B1DB-4A830D10E6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453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Practicas de Investigación 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Víctor Alberto  Bernal Serrano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445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89092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7</Words>
  <Application>Microsoft Office PowerPoint</Application>
  <PresentationFormat>Presentación en pantalla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Practicas de Investigación 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Practicas de Investigación</dc:title>
  <dc:creator>victor bernal</dc:creator>
  <cp:lastModifiedBy>victor bernal</cp:lastModifiedBy>
  <cp:revision>2</cp:revision>
  <dcterms:created xsi:type="dcterms:W3CDTF">2022-02-28T16:37:04Z</dcterms:created>
  <dcterms:modified xsi:type="dcterms:W3CDTF">2022-02-28T18:57:09Z</dcterms:modified>
</cp:coreProperties>
</file>