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5" r:id="rId2"/>
    <p:sldId id="276" r:id="rId3"/>
    <p:sldId id="272" r:id="rId4"/>
    <p:sldId id="273" r:id="rId5"/>
    <p:sldId id="274" r:id="rId6"/>
    <p:sldId id="277" r:id="rId7"/>
    <p:sldId id="282" r:id="rId8"/>
    <p:sldId id="28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448" autoAdjust="0"/>
  </p:normalViewPr>
  <p:slideViewPr>
    <p:cSldViewPr snapToGrid="0">
      <p:cViewPr varScale="1">
        <p:scale>
          <a:sx n="87" d="100"/>
          <a:sy n="87" d="100"/>
        </p:scale>
        <p:origin x="528" y="4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28726-933E-487C-B3FB-392077FBDD79}" type="datetimeFigureOut">
              <a:rPr lang="en-US" smtClean="0"/>
              <a:t>11/13/2019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DEA89-15FB-4856-B5A4-4562BC60FFBA}" type="slidenum">
              <a:rPr lang="en-US" smtClean="0"/>
              <a:t>‹N°›</a:t>
            </a:fld>
            <a:endParaRPr lang="en-US"/>
          </a:p>
        </p:txBody>
      </p:sp>
    </p:spTree>
    <p:extLst>
      <p:ext uri="{BB962C8B-B14F-4D97-AF65-F5344CB8AC3E}">
        <p14:creationId xmlns:p14="http://schemas.microsoft.com/office/powerpoint/2010/main" val="213785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https://unsplash.com/photos/m5P0c6ABWDs</a:t>
            </a:r>
          </a:p>
        </p:txBody>
      </p:sp>
      <p:sp>
        <p:nvSpPr>
          <p:cNvPr id="4" name="Slide Number Placeholder 3"/>
          <p:cNvSpPr>
            <a:spLocks noGrp="1"/>
          </p:cNvSpPr>
          <p:nvPr>
            <p:ph type="sldNum" sz="quarter" idx="10"/>
          </p:nvPr>
        </p:nvSpPr>
        <p:spPr/>
        <p:txBody>
          <a:bodyPr/>
          <a:lstStyle/>
          <a:p>
            <a:fld id="{FF5DEA89-15FB-4856-B5A4-4562BC60FFBA}" type="slidenum">
              <a:rPr lang="en-US" smtClean="0"/>
              <a:t>1</a:t>
            </a:fld>
            <a:endParaRPr lang="en-US"/>
          </a:p>
        </p:txBody>
      </p:sp>
    </p:spTree>
    <p:extLst>
      <p:ext uri="{BB962C8B-B14F-4D97-AF65-F5344CB8AC3E}">
        <p14:creationId xmlns:p14="http://schemas.microsoft.com/office/powerpoint/2010/main" val="666257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https://unsplash.com/photos/KqVHRmHVwwM</a:t>
            </a:r>
          </a:p>
          <a:p>
            <a:r>
              <a:rPr lang="en-US" dirty="0"/>
              <a:t>https://unsplash.com/photos/1trRa_xcEHE</a:t>
            </a:r>
          </a:p>
          <a:p>
            <a:endParaRPr lang="en-US" dirty="0"/>
          </a:p>
        </p:txBody>
      </p:sp>
      <p:sp>
        <p:nvSpPr>
          <p:cNvPr id="4" name="Slide Number Placeholder 3"/>
          <p:cNvSpPr>
            <a:spLocks noGrp="1"/>
          </p:cNvSpPr>
          <p:nvPr>
            <p:ph type="sldNum" sz="quarter" idx="10"/>
          </p:nvPr>
        </p:nvSpPr>
        <p:spPr/>
        <p:txBody>
          <a:bodyPr/>
          <a:lstStyle/>
          <a:p>
            <a:fld id="{FF5DEA89-15FB-4856-B5A4-4562BC60FFBA}" type="slidenum">
              <a:rPr lang="en-US" smtClean="0"/>
              <a:t>3</a:t>
            </a:fld>
            <a:endParaRPr lang="en-US"/>
          </a:p>
        </p:txBody>
      </p:sp>
    </p:spTree>
    <p:extLst>
      <p:ext uri="{BB962C8B-B14F-4D97-AF65-F5344CB8AC3E}">
        <p14:creationId xmlns:p14="http://schemas.microsoft.com/office/powerpoint/2010/main" val="1296411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https://unsplash.com/photos/B6yDtYs2IgY</a:t>
            </a:r>
          </a:p>
          <a:p>
            <a:endParaRPr lang="en-US" dirty="0"/>
          </a:p>
        </p:txBody>
      </p:sp>
      <p:sp>
        <p:nvSpPr>
          <p:cNvPr id="4" name="Slide Number Placeholder 3"/>
          <p:cNvSpPr>
            <a:spLocks noGrp="1"/>
          </p:cNvSpPr>
          <p:nvPr>
            <p:ph type="sldNum" sz="quarter" idx="10"/>
          </p:nvPr>
        </p:nvSpPr>
        <p:spPr/>
        <p:txBody>
          <a:bodyPr/>
          <a:lstStyle/>
          <a:p>
            <a:fld id="{FF5DEA89-15FB-4856-B5A4-4562BC60FFBA}" type="slidenum">
              <a:rPr lang="en-US" smtClean="0"/>
              <a:t>8</a:t>
            </a:fld>
            <a:endParaRPr lang="en-US"/>
          </a:p>
        </p:txBody>
      </p:sp>
    </p:spTree>
    <p:extLst>
      <p:ext uri="{BB962C8B-B14F-4D97-AF65-F5344CB8AC3E}">
        <p14:creationId xmlns:p14="http://schemas.microsoft.com/office/powerpoint/2010/main" val="329040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7AC42E-AD4F-4F14-8CC6-2562D0A4569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90225-7458-4E5F-AFE5-E142CAAEBF37}" type="slidenum">
              <a:rPr lang="en-US" smtClean="0"/>
              <a:t>‹N°›</a:t>
            </a:fld>
            <a:endParaRPr lang="en-US"/>
          </a:p>
        </p:txBody>
      </p:sp>
    </p:spTree>
    <p:extLst>
      <p:ext uri="{BB962C8B-B14F-4D97-AF65-F5344CB8AC3E}">
        <p14:creationId xmlns:p14="http://schemas.microsoft.com/office/powerpoint/2010/main" val="264659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7AC42E-AD4F-4F14-8CC6-2562D0A4569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90225-7458-4E5F-AFE5-E142CAAEBF37}" type="slidenum">
              <a:rPr lang="en-US" smtClean="0"/>
              <a:t>‹N°›</a:t>
            </a:fld>
            <a:endParaRPr lang="en-US"/>
          </a:p>
        </p:txBody>
      </p:sp>
    </p:spTree>
    <p:extLst>
      <p:ext uri="{BB962C8B-B14F-4D97-AF65-F5344CB8AC3E}">
        <p14:creationId xmlns:p14="http://schemas.microsoft.com/office/powerpoint/2010/main" val="551919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7AC42E-AD4F-4F14-8CC6-2562D0A4569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90225-7458-4E5F-AFE5-E142CAAEBF37}" type="slidenum">
              <a:rPr lang="en-US" smtClean="0"/>
              <a:t>‹N°›</a:t>
            </a:fld>
            <a:endParaRPr lang="en-US"/>
          </a:p>
        </p:txBody>
      </p:sp>
    </p:spTree>
    <p:extLst>
      <p:ext uri="{BB962C8B-B14F-4D97-AF65-F5344CB8AC3E}">
        <p14:creationId xmlns:p14="http://schemas.microsoft.com/office/powerpoint/2010/main" val="8526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7AC42E-AD4F-4F14-8CC6-2562D0A4569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90225-7458-4E5F-AFE5-E142CAAEBF37}" type="slidenum">
              <a:rPr lang="en-US" smtClean="0"/>
              <a:t>‹N°›</a:t>
            </a:fld>
            <a:endParaRPr lang="en-US"/>
          </a:p>
        </p:txBody>
      </p:sp>
    </p:spTree>
    <p:extLst>
      <p:ext uri="{BB962C8B-B14F-4D97-AF65-F5344CB8AC3E}">
        <p14:creationId xmlns:p14="http://schemas.microsoft.com/office/powerpoint/2010/main" val="380954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7AC42E-AD4F-4F14-8CC6-2562D0A4569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90225-7458-4E5F-AFE5-E142CAAEBF37}" type="slidenum">
              <a:rPr lang="en-US" smtClean="0"/>
              <a:t>‹N°›</a:t>
            </a:fld>
            <a:endParaRPr lang="en-US"/>
          </a:p>
        </p:txBody>
      </p:sp>
    </p:spTree>
    <p:extLst>
      <p:ext uri="{BB962C8B-B14F-4D97-AF65-F5344CB8AC3E}">
        <p14:creationId xmlns:p14="http://schemas.microsoft.com/office/powerpoint/2010/main" val="1144822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7AC42E-AD4F-4F14-8CC6-2562D0A45690}"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90225-7458-4E5F-AFE5-E142CAAEBF37}" type="slidenum">
              <a:rPr lang="en-US" smtClean="0"/>
              <a:t>‹N°›</a:t>
            </a:fld>
            <a:endParaRPr lang="en-US"/>
          </a:p>
        </p:txBody>
      </p:sp>
    </p:spTree>
    <p:extLst>
      <p:ext uri="{BB962C8B-B14F-4D97-AF65-F5344CB8AC3E}">
        <p14:creationId xmlns:p14="http://schemas.microsoft.com/office/powerpoint/2010/main" val="20235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7AC42E-AD4F-4F14-8CC6-2562D0A45690}" type="datetimeFigureOut">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90225-7458-4E5F-AFE5-E142CAAEBF37}" type="slidenum">
              <a:rPr lang="en-US" smtClean="0"/>
              <a:t>‹N°›</a:t>
            </a:fld>
            <a:endParaRPr lang="en-US"/>
          </a:p>
        </p:txBody>
      </p:sp>
    </p:spTree>
    <p:extLst>
      <p:ext uri="{BB962C8B-B14F-4D97-AF65-F5344CB8AC3E}">
        <p14:creationId xmlns:p14="http://schemas.microsoft.com/office/powerpoint/2010/main" val="3902674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7AC42E-AD4F-4F14-8CC6-2562D0A45690}" type="datetimeFigureOut">
              <a:rPr lang="en-US" smtClean="0"/>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90225-7458-4E5F-AFE5-E142CAAEBF37}" type="slidenum">
              <a:rPr lang="en-US" smtClean="0"/>
              <a:t>‹N°›</a:t>
            </a:fld>
            <a:endParaRPr lang="en-US"/>
          </a:p>
        </p:txBody>
      </p:sp>
    </p:spTree>
    <p:extLst>
      <p:ext uri="{BB962C8B-B14F-4D97-AF65-F5344CB8AC3E}">
        <p14:creationId xmlns:p14="http://schemas.microsoft.com/office/powerpoint/2010/main" val="315710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AC42E-AD4F-4F14-8CC6-2562D0A45690}" type="datetimeFigureOut">
              <a:rPr lang="en-US" smtClean="0"/>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90225-7458-4E5F-AFE5-E142CAAEBF37}" type="slidenum">
              <a:rPr lang="en-US" smtClean="0"/>
              <a:t>‹N°›</a:t>
            </a:fld>
            <a:endParaRPr lang="en-US"/>
          </a:p>
        </p:txBody>
      </p:sp>
    </p:spTree>
    <p:extLst>
      <p:ext uri="{BB962C8B-B14F-4D97-AF65-F5344CB8AC3E}">
        <p14:creationId xmlns:p14="http://schemas.microsoft.com/office/powerpoint/2010/main" val="424385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7AC42E-AD4F-4F14-8CC6-2562D0A45690}"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90225-7458-4E5F-AFE5-E142CAAEBF37}" type="slidenum">
              <a:rPr lang="en-US" smtClean="0"/>
              <a:t>‹N°›</a:t>
            </a:fld>
            <a:endParaRPr lang="en-US"/>
          </a:p>
        </p:txBody>
      </p:sp>
    </p:spTree>
    <p:extLst>
      <p:ext uri="{BB962C8B-B14F-4D97-AF65-F5344CB8AC3E}">
        <p14:creationId xmlns:p14="http://schemas.microsoft.com/office/powerpoint/2010/main" val="238916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7AC42E-AD4F-4F14-8CC6-2562D0A45690}"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90225-7458-4E5F-AFE5-E142CAAEBF37}" type="slidenum">
              <a:rPr lang="en-US" smtClean="0"/>
              <a:t>‹N°›</a:t>
            </a:fld>
            <a:endParaRPr lang="en-US"/>
          </a:p>
        </p:txBody>
      </p:sp>
    </p:spTree>
    <p:extLst>
      <p:ext uri="{BB962C8B-B14F-4D97-AF65-F5344CB8AC3E}">
        <p14:creationId xmlns:p14="http://schemas.microsoft.com/office/powerpoint/2010/main" val="265947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AC42E-AD4F-4F14-8CC6-2562D0A45690}" type="datetimeFigureOut">
              <a:rPr lang="en-US" smtClean="0"/>
              <a:t>11/13/2019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90225-7458-4E5F-AFE5-E142CAAEBF37}" type="slidenum">
              <a:rPr lang="en-US" smtClean="0"/>
              <a:t>‹N°›</a:t>
            </a:fld>
            <a:endParaRPr lang="en-US"/>
          </a:p>
        </p:txBody>
      </p:sp>
    </p:spTree>
    <p:extLst>
      <p:ext uri="{BB962C8B-B14F-4D97-AF65-F5344CB8AC3E}">
        <p14:creationId xmlns:p14="http://schemas.microsoft.com/office/powerpoint/2010/main" val="1966791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data.london.gov.uk/dataset/london-borough-profiles" TargetMode="Externa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Effect>
                      <a14:brightnessContrast bright="-60000"/>
                    </a14:imgEffect>
                  </a14:imgLayer>
                </a14:imgProps>
              </a:ext>
              <a:ext uri="{28A0092B-C50C-407E-A947-70E740481C1C}">
                <a14:useLocalDpi xmlns:a14="http://schemas.microsoft.com/office/drawing/2010/main" val="0"/>
              </a:ext>
            </a:extLst>
          </a:blip>
          <a:srcRect t="13918" b="31103"/>
          <a:stretch/>
        </p:blipFill>
        <p:spPr>
          <a:xfrm>
            <a:off x="0" y="0"/>
            <a:ext cx="12192000" cy="4479008"/>
          </a:xfrm>
          <a:prstGeom prst="rect">
            <a:avLst/>
          </a:prstGeom>
        </p:spPr>
      </p:pic>
      <p:sp>
        <p:nvSpPr>
          <p:cNvPr id="2" name="Oval 1"/>
          <p:cNvSpPr/>
          <p:nvPr/>
        </p:nvSpPr>
        <p:spPr>
          <a:xfrm>
            <a:off x="5044440" y="3427448"/>
            <a:ext cx="2103120" cy="21031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437018" y="1852172"/>
            <a:ext cx="5317965" cy="1373188"/>
            <a:chOff x="-221144" y="751794"/>
            <a:chExt cx="5317965" cy="1373188"/>
          </a:xfrm>
        </p:grpSpPr>
        <p:sp>
          <p:nvSpPr>
            <p:cNvPr id="4" name="Rectangle 3"/>
            <p:cNvSpPr/>
            <p:nvPr/>
          </p:nvSpPr>
          <p:spPr>
            <a:xfrm flipH="1">
              <a:off x="-221144" y="1109319"/>
              <a:ext cx="5317965" cy="1015663"/>
            </a:xfrm>
            <a:prstGeom prst="rect">
              <a:avLst/>
            </a:prstGeom>
            <a:noFill/>
          </p:spPr>
          <p:txBody>
            <a:bodyPr wrap="square">
              <a:spAutoFit/>
            </a:bodyPr>
            <a:lstStyle/>
            <a:p>
              <a:pPr algn="ctr"/>
              <a:r>
                <a:rPr lang="en-US" sz="6000" spc="-300" dirty="0">
                  <a:solidFill>
                    <a:schemeClr val="accent2"/>
                  </a:solidFill>
                </a:rPr>
                <a:t>Capstone Project</a:t>
              </a:r>
            </a:p>
          </p:txBody>
        </p:sp>
        <p:sp>
          <p:nvSpPr>
            <p:cNvPr id="5" name="Rectangle 4"/>
            <p:cNvSpPr/>
            <p:nvPr/>
          </p:nvSpPr>
          <p:spPr>
            <a:xfrm flipH="1">
              <a:off x="62979" y="751794"/>
              <a:ext cx="4748133" cy="584775"/>
            </a:xfrm>
            <a:prstGeom prst="rect">
              <a:avLst/>
            </a:prstGeom>
          </p:spPr>
          <p:txBody>
            <a:bodyPr wrap="square">
              <a:spAutoFit/>
            </a:bodyPr>
            <a:lstStyle/>
            <a:p>
              <a:pPr algn="ctr"/>
              <a:r>
                <a:rPr lang="en-US" sz="3200" spc="-150" dirty="0">
                  <a:solidFill>
                    <a:schemeClr val="bg1"/>
                  </a:solidFill>
                </a:rPr>
                <a:t>Analysis of food in restaurants</a:t>
              </a:r>
            </a:p>
          </p:txBody>
        </p:sp>
      </p:grpSp>
      <p:grpSp>
        <p:nvGrpSpPr>
          <p:cNvPr id="8" name="Group 4"/>
          <p:cNvGrpSpPr>
            <a:grpSpLocks noChangeAspect="1"/>
          </p:cNvGrpSpPr>
          <p:nvPr/>
        </p:nvGrpSpPr>
        <p:grpSpPr bwMode="auto">
          <a:xfrm>
            <a:off x="5397502" y="3780805"/>
            <a:ext cx="1395413" cy="1392238"/>
            <a:chOff x="3400" y="1913"/>
            <a:chExt cx="879" cy="877"/>
          </a:xfrm>
          <a:solidFill>
            <a:schemeClr val="accent2"/>
          </a:solidFill>
        </p:grpSpPr>
        <p:sp>
          <p:nvSpPr>
            <p:cNvPr id="11" name="Freeform 6"/>
            <p:cNvSpPr>
              <a:spLocks/>
            </p:cNvSpPr>
            <p:nvPr/>
          </p:nvSpPr>
          <p:spPr bwMode="auto">
            <a:xfrm>
              <a:off x="3400" y="1913"/>
              <a:ext cx="879" cy="877"/>
            </a:xfrm>
            <a:custGeom>
              <a:avLst/>
              <a:gdLst>
                <a:gd name="T0" fmla="*/ 1958 w 3518"/>
                <a:gd name="T1" fmla="*/ 11 h 3511"/>
                <a:gd name="T2" fmla="*/ 2342 w 3518"/>
                <a:gd name="T3" fmla="*/ 98 h 3511"/>
                <a:gd name="T4" fmla="*/ 2693 w 3518"/>
                <a:gd name="T5" fmla="*/ 267 h 3511"/>
                <a:gd name="T6" fmla="*/ 3003 w 3518"/>
                <a:gd name="T7" fmla="*/ 514 h 3511"/>
                <a:gd name="T8" fmla="*/ 3250 w 3518"/>
                <a:gd name="T9" fmla="*/ 823 h 3511"/>
                <a:gd name="T10" fmla="*/ 3420 w 3518"/>
                <a:gd name="T11" fmla="*/ 1175 h 3511"/>
                <a:gd name="T12" fmla="*/ 3507 w 3518"/>
                <a:gd name="T13" fmla="*/ 1557 h 3511"/>
                <a:gd name="T14" fmla="*/ 3505 w 3518"/>
                <a:gd name="T15" fmla="*/ 1967 h 3511"/>
                <a:gd name="T16" fmla="*/ 3408 w 3518"/>
                <a:gd name="T17" fmla="*/ 2367 h 3511"/>
                <a:gd name="T18" fmla="*/ 3224 w 3518"/>
                <a:gd name="T19" fmla="*/ 2726 h 3511"/>
                <a:gd name="T20" fmla="*/ 2966 w 3518"/>
                <a:gd name="T21" fmla="*/ 3031 h 3511"/>
                <a:gd name="T22" fmla="*/ 2646 w 3518"/>
                <a:gd name="T23" fmla="*/ 3272 h 3511"/>
                <a:gd name="T24" fmla="*/ 2275 w 3518"/>
                <a:gd name="T25" fmla="*/ 3434 h 3511"/>
                <a:gd name="T26" fmla="*/ 1866 w 3518"/>
                <a:gd name="T27" fmla="*/ 3508 h 3511"/>
                <a:gd name="T28" fmla="*/ 1444 w 3518"/>
                <a:gd name="T29" fmla="*/ 3483 h 3511"/>
                <a:gd name="T30" fmla="*/ 1052 w 3518"/>
                <a:gd name="T31" fmla="*/ 3362 h 3511"/>
                <a:gd name="T32" fmla="*/ 706 w 3518"/>
                <a:gd name="T33" fmla="*/ 3160 h 3511"/>
                <a:gd name="T34" fmla="*/ 415 w 3518"/>
                <a:gd name="T35" fmla="*/ 2886 h 3511"/>
                <a:gd name="T36" fmla="*/ 193 w 3518"/>
                <a:gd name="T37" fmla="*/ 2553 h 3511"/>
                <a:gd name="T38" fmla="*/ 50 w 3518"/>
                <a:gd name="T39" fmla="*/ 2171 h 3511"/>
                <a:gd name="T40" fmla="*/ 0 w 3518"/>
                <a:gd name="T41" fmla="*/ 1756 h 3511"/>
                <a:gd name="T42" fmla="*/ 46 w 3518"/>
                <a:gd name="T43" fmla="*/ 1354 h 3511"/>
                <a:gd name="T44" fmla="*/ 124 w 3518"/>
                <a:gd name="T45" fmla="*/ 1129 h 3511"/>
                <a:gd name="T46" fmla="*/ 195 w 3518"/>
                <a:gd name="T47" fmla="*/ 1116 h 3511"/>
                <a:gd name="T48" fmla="*/ 241 w 3518"/>
                <a:gd name="T49" fmla="*/ 1171 h 3511"/>
                <a:gd name="T50" fmla="*/ 185 w 3518"/>
                <a:gd name="T51" fmla="*/ 1386 h 3511"/>
                <a:gd name="T52" fmla="*/ 144 w 3518"/>
                <a:gd name="T53" fmla="*/ 1756 h 3511"/>
                <a:gd name="T54" fmla="*/ 197 w 3518"/>
                <a:gd name="T55" fmla="*/ 2167 h 3511"/>
                <a:gd name="T56" fmla="*/ 348 w 3518"/>
                <a:gd name="T57" fmla="*/ 2540 h 3511"/>
                <a:gd name="T58" fmla="*/ 583 w 3518"/>
                <a:gd name="T59" fmla="*/ 2860 h 3511"/>
                <a:gd name="T60" fmla="*/ 888 w 3518"/>
                <a:gd name="T61" fmla="*/ 3113 h 3511"/>
                <a:gd name="T62" fmla="*/ 1249 w 3518"/>
                <a:gd name="T63" fmla="*/ 3285 h 3511"/>
                <a:gd name="T64" fmla="*/ 1653 w 3518"/>
                <a:gd name="T65" fmla="*/ 3365 h 3511"/>
                <a:gd name="T66" fmla="*/ 2072 w 3518"/>
                <a:gd name="T67" fmla="*/ 3338 h 3511"/>
                <a:gd name="T68" fmla="*/ 2456 w 3518"/>
                <a:gd name="T69" fmla="*/ 3211 h 3511"/>
                <a:gd name="T70" fmla="*/ 2792 w 3518"/>
                <a:gd name="T71" fmla="*/ 2996 h 3511"/>
                <a:gd name="T72" fmla="*/ 3063 w 3518"/>
                <a:gd name="T73" fmla="*/ 2707 h 3511"/>
                <a:gd name="T74" fmla="*/ 3258 w 3518"/>
                <a:gd name="T75" fmla="*/ 2360 h 3511"/>
                <a:gd name="T76" fmla="*/ 3361 w 3518"/>
                <a:gd name="T77" fmla="*/ 1965 h 3511"/>
                <a:gd name="T78" fmla="*/ 3361 w 3518"/>
                <a:gd name="T79" fmla="*/ 1546 h 3511"/>
                <a:gd name="T80" fmla="*/ 3258 w 3518"/>
                <a:gd name="T81" fmla="*/ 1153 h 3511"/>
                <a:gd name="T82" fmla="*/ 3063 w 3518"/>
                <a:gd name="T83" fmla="*/ 805 h 3511"/>
                <a:gd name="T84" fmla="*/ 2792 w 3518"/>
                <a:gd name="T85" fmla="*/ 517 h 3511"/>
                <a:gd name="T86" fmla="*/ 2456 w 3518"/>
                <a:gd name="T87" fmla="*/ 302 h 3511"/>
                <a:gd name="T88" fmla="*/ 2072 w 3518"/>
                <a:gd name="T89" fmla="*/ 173 h 3511"/>
                <a:gd name="T90" fmla="*/ 1757 w 3518"/>
                <a:gd name="T91" fmla="*/ 142 h 3511"/>
                <a:gd name="T92" fmla="*/ 1388 w 3518"/>
                <a:gd name="T93" fmla="*/ 185 h 3511"/>
                <a:gd name="T94" fmla="*/ 1041 w 3518"/>
                <a:gd name="T95" fmla="*/ 309 h 3511"/>
                <a:gd name="T96" fmla="*/ 731 w 3518"/>
                <a:gd name="T97" fmla="*/ 510 h 3511"/>
                <a:gd name="T98" fmla="*/ 661 w 3518"/>
                <a:gd name="T99" fmla="*/ 522 h 3511"/>
                <a:gd name="T100" fmla="*/ 615 w 3518"/>
                <a:gd name="T101" fmla="*/ 466 h 3511"/>
                <a:gd name="T102" fmla="*/ 640 w 3518"/>
                <a:gd name="T103" fmla="*/ 400 h 3511"/>
                <a:gd name="T104" fmla="*/ 978 w 3518"/>
                <a:gd name="T105" fmla="*/ 181 h 3511"/>
                <a:gd name="T106" fmla="*/ 1355 w 3518"/>
                <a:gd name="T107" fmla="*/ 46 h 3511"/>
                <a:gd name="T108" fmla="*/ 1757 w 3518"/>
                <a:gd name="T109" fmla="*/ 0 h 3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8" h="3511">
                  <a:moveTo>
                    <a:pt x="1757" y="0"/>
                  </a:moveTo>
                  <a:lnTo>
                    <a:pt x="1759" y="0"/>
                  </a:lnTo>
                  <a:lnTo>
                    <a:pt x="1860" y="2"/>
                  </a:lnTo>
                  <a:lnTo>
                    <a:pt x="1958" y="11"/>
                  </a:lnTo>
                  <a:lnTo>
                    <a:pt x="2057" y="25"/>
                  </a:lnTo>
                  <a:lnTo>
                    <a:pt x="2153" y="44"/>
                  </a:lnTo>
                  <a:lnTo>
                    <a:pt x="2248" y="69"/>
                  </a:lnTo>
                  <a:lnTo>
                    <a:pt x="2342" y="98"/>
                  </a:lnTo>
                  <a:lnTo>
                    <a:pt x="2433" y="134"/>
                  </a:lnTo>
                  <a:lnTo>
                    <a:pt x="2522" y="173"/>
                  </a:lnTo>
                  <a:lnTo>
                    <a:pt x="2608" y="218"/>
                  </a:lnTo>
                  <a:lnTo>
                    <a:pt x="2693" y="267"/>
                  </a:lnTo>
                  <a:lnTo>
                    <a:pt x="2776" y="323"/>
                  </a:lnTo>
                  <a:lnTo>
                    <a:pt x="2854" y="382"/>
                  </a:lnTo>
                  <a:lnTo>
                    <a:pt x="2930" y="446"/>
                  </a:lnTo>
                  <a:lnTo>
                    <a:pt x="3003" y="514"/>
                  </a:lnTo>
                  <a:lnTo>
                    <a:pt x="3072" y="587"/>
                  </a:lnTo>
                  <a:lnTo>
                    <a:pt x="3137" y="663"/>
                  </a:lnTo>
                  <a:lnTo>
                    <a:pt x="3195" y="742"/>
                  </a:lnTo>
                  <a:lnTo>
                    <a:pt x="3250" y="823"/>
                  </a:lnTo>
                  <a:lnTo>
                    <a:pt x="3300" y="908"/>
                  </a:lnTo>
                  <a:lnTo>
                    <a:pt x="3345" y="994"/>
                  </a:lnTo>
                  <a:lnTo>
                    <a:pt x="3385" y="1083"/>
                  </a:lnTo>
                  <a:lnTo>
                    <a:pt x="3420" y="1175"/>
                  </a:lnTo>
                  <a:lnTo>
                    <a:pt x="3449" y="1268"/>
                  </a:lnTo>
                  <a:lnTo>
                    <a:pt x="3474" y="1362"/>
                  </a:lnTo>
                  <a:lnTo>
                    <a:pt x="3493" y="1458"/>
                  </a:lnTo>
                  <a:lnTo>
                    <a:pt x="3507" y="1557"/>
                  </a:lnTo>
                  <a:lnTo>
                    <a:pt x="3516" y="1655"/>
                  </a:lnTo>
                  <a:lnTo>
                    <a:pt x="3518" y="1756"/>
                  </a:lnTo>
                  <a:lnTo>
                    <a:pt x="3515" y="1862"/>
                  </a:lnTo>
                  <a:lnTo>
                    <a:pt x="3505" y="1967"/>
                  </a:lnTo>
                  <a:lnTo>
                    <a:pt x="3490" y="2071"/>
                  </a:lnTo>
                  <a:lnTo>
                    <a:pt x="3469" y="2171"/>
                  </a:lnTo>
                  <a:lnTo>
                    <a:pt x="3441" y="2271"/>
                  </a:lnTo>
                  <a:lnTo>
                    <a:pt x="3408" y="2367"/>
                  </a:lnTo>
                  <a:lnTo>
                    <a:pt x="3370" y="2461"/>
                  </a:lnTo>
                  <a:lnTo>
                    <a:pt x="3326" y="2553"/>
                  </a:lnTo>
                  <a:lnTo>
                    <a:pt x="3278" y="2641"/>
                  </a:lnTo>
                  <a:lnTo>
                    <a:pt x="3224" y="2726"/>
                  </a:lnTo>
                  <a:lnTo>
                    <a:pt x="3167" y="2808"/>
                  </a:lnTo>
                  <a:lnTo>
                    <a:pt x="3104" y="2886"/>
                  </a:lnTo>
                  <a:lnTo>
                    <a:pt x="3037" y="2960"/>
                  </a:lnTo>
                  <a:lnTo>
                    <a:pt x="2966" y="3031"/>
                  </a:lnTo>
                  <a:lnTo>
                    <a:pt x="2892" y="3097"/>
                  </a:lnTo>
                  <a:lnTo>
                    <a:pt x="2813" y="3160"/>
                  </a:lnTo>
                  <a:lnTo>
                    <a:pt x="2732" y="3218"/>
                  </a:lnTo>
                  <a:lnTo>
                    <a:pt x="2646" y="3272"/>
                  </a:lnTo>
                  <a:lnTo>
                    <a:pt x="2558" y="3320"/>
                  </a:lnTo>
                  <a:lnTo>
                    <a:pt x="2466" y="3362"/>
                  </a:lnTo>
                  <a:lnTo>
                    <a:pt x="2373" y="3401"/>
                  </a:lnTo>
                  <a:lnTo>
                    <a:pt x="2275" y="3434"/>
                  </a:lnTo>
                  <a:lnTo>
                    <a:pt x="2177" y="3461"/>
                  </a:lnTo>
                  <a:lnTo>
                    <a:pt x="2075" y="3483"/>
                  </a:lnTo>
                  <a:lnTo>
                    <a:pt x="1971" y="3498"/>
                  </a:lnTo>
                  <a:lnTo>
                    <a:pt x="1866" y="3508"/>
                  </a:lnTo>
                  <a:lnTo>
                    <a:pt x="1759" y="3511"/>
                  </a:lnTo>
                  <a:lnTo>
                    <a:pt x="1652" y="3508"/>
                  </a:lnTo>
                  <a:lnTo>
                    <a:pt x="1547" y="3498"/>
                  </a:lnTo>
                  <a:lnTo>
                    <a:pt x="1444" y="3483"/>
                  </a:lnTo>
                  <a:lnTo>
                    <a:pt x="1342" y="3461"/>
                  </a:lnTo>
                  <a:lnTo>
                    <a:pt x="1243" y="3434"/>
                  </a:lnTo>
                  <a:lnTo>
                    <a:pt x="1146" y="3401"/>
                  </a:lnTo>
                  <a:lnTo>
                    <a:pt x="1052" y="3362"/>
                  </a:lnTo>
                  <a:lnTo>
                    <a:pt x="961" y="3320"/>
                  </a:lnTo>
                  <a:lnTo>
                    <a:pt x="873" y="3272"/>
                  </a:lnTo>
                  <a:lnTo>
                    <a:pt x="787" y="3218"/>
                  </a:lnTo>
                  <a:lnTo>
                    <a:pt x="706" y="3160"/>
                  </a:lnTo>
                  <a:lnTo>
                    <a:pt x="627" y="3097"/>
                  </a:lnTo>
                  <a:lnTo>
                    <a:pt x="553" y="3031"/>
                  </a:lnTo>
                  <a:lnTo>
                    <a:pt x="482" y="2960"/>
                  </a:lnTo>
                  <a:lnTo>
                    <a:pt x="415" y="2886"/>
                  </a:lnTo>
                  <a:lnTo>
                    <a:pt x="352" y="2808"/>
                  </a:lnTo>
                  <a:lnTo>
                    <a:pt x="295" y="2726"/>
                  </a:lnTo>
                  <a:lnTo>
                    <a:pt x="241" y="2641"/>
                  </a:lnTo>
                  <a:lnTo>
                    <a:pt x="193" y="2553"/>
                  </a:lnTo>
                  <a:lnTo>
                    <a:pt x="149" y="2461"/>
                  </a:lnTo>
                  <a:lnTo>
                    <a:pt x="110" y="2367"/>
                  </a:lnTo>
                  <a:lnTo>
                    <a:pt x="78" y="2271"/>
                  </a:lnTo>
                  <a:lnTo>
                    <a:pt x="50" y="2171"/>
                  </a:lnTo>
                  <a:lnTo>
                    <a:pt x="29" y="2071"/>
                  </a:lnTo>
                  <a:lnTo>
                    <a:pt x="13" y="1967"/>
                  </a:lnTo>
                  <a:lnTo>
                    <a:pt x="3" y="1862"/>
                  </a:lnTo>
                  <a:lnTo>
                    <a:pt x="0" y="1756"/>
                  </a:lnTo>
                  <a:lnTo>
                    <a:pt x="3" y="1654"/>
                  </a:lnTo>
                  <a:lnTo>
                    <a:pt x="12" y="1552"/>
                  </a:lnTo>
                  <a:lnTo>
                    <a:pt x="26" y="1452"/>
                  </a:lnTo>
                  <a:lnTo>
                    <a:pt x="46" y="1354"/>
                  </a:lnTo>
                  <a:lnTo>
                    <a:pt x="72" y="1256"/>
                  </a:lnTo>
                  <a:lnTo>
                    <a:pt x="103" y="1160"/>
                  </a:lnTo>
                  <a:lnTo>
                    <a:pt x="111" y="1143"/>
                  </a:lnTo>
                  <a:lnTo>
                    <a:pt x="124" y="1129"/>
                  </a:lnTo>
                  <a:lnTo>
                    <a:pt x="140" y="1119"/>
                  </a:lnTo>
                  <a:lnTo>
                    <a:pt x="157" y="1114"/>
                  </a:lnTo>
                  <a:lnTo>
                    <a:pt x="176" y="1113"/>
                  </a:lnTo>
                  <a:lnTo>
                    <a:pt x="195" y="1116"/>
                  </a:lnTo>
                  <a:lnTo>
                    <a:pt x="212" y="1126"/>
                  </a:lnTo>
                  <a:lnTo>
                    <a:pt x="225" y="1138"/>
                  </a:lnTo>
                  <a:lnTo>
                    <a:pt x="236" y="1154"/>
                  </a:lnTo>
                  <a:lnTo>
                    <a:pt x="241" y="1171"/>
                  </a:lnTo>
                  <a:lnTo>
                    <a:pt x="242" y="1189"/>
                  </a:lnTo>
                  <a:lnTo>
                    <a:pt x="238" y="1208"/>
                  </a:lnTo>
                  <a:lnTo>
                    <a:pt x="209" y="1296"/>
                  </a:lnTo>
                  <a:lnTo>
                    <a:pt x="185" y="1386"/>
                  </a:lnTo>
                  <a:lnTo>
                    <a:pt x="167" y="1477"/>
                  </a:lnTo>
                  <a:lnTo>
                    <a:pt x="153" y="1568"/>
                  </a:lnTo>
                  <a:lnTo>
                    <a:pt x="146" y="1662"/>
                  </a:lnTo>
                  <a:lnTo>
                    <a:pt x="144" y="1756"/>
                  </a:lnTo>
                  <a:lnTo>
                    <a:pt x="147" y="1861"/>
                  </a:lnTo>
                  <a:lnTo>
                    <a:pt x="157" y="1965"/>
                  </a:lnTo>
                  <a:lnTo>
                    <a:pt x="174" y="2068"/>
                  </a:lnTo>
                  <a:lnTo>
                    <a:pt x="197" y="2167"/>
                  </a:lnTo>
                  <a:lnTo>
                    <a:pt x="226" y="2264"/>
                  </a:lnTo>
                  <a:lnTo>
                    <a:pt x="261" y="2360"/>
                  </a:lnTo>
                  <a:lnTo>
                    <a:pt x="302" y="2452"/>
                  </a:lnTo>
                  <a:lnTo>
                    <a:pt x="348" y="2540"/>
                  </a:lnTo>
                  <a:lnTo>
                    <a:pt x="400" y="2626"/>
                  </a:lnTo>
                  <a:lnTo>
                    <a:pt x="456" y="2707"/>
                  </a:lnTo>
                  <a:lnTo>
                    <a:pt x="517" y="2785"/>
                  </a:lnTo>
                  <a:lnTo>
                    <a:pt x="583" y="2860"/>
                  </a:lnTo>
                  <a:lnTo>
                    <a:pt x="653" y="2929"/>
                  </a:lnTo>
                  <a:lnTo>
                    <a:pt x="727" y="2996"/>
                  </a:lnTo>
                  <a:lnTo>
                    <a:pt x="806" y="3057"/>
                  </a:lnTo>
                  <a:lnTo>
                    <a:pt x="888" y="3113"/>
                  </a:lnTo>
                  <a:lnTo>
                    <a:pt x="974" y="3165"/>
                  </a:lnTo>
                  <a:lnTo>
                    <a:pt x="1063" y="3211"/>
                  </a:lnTo>
                  <a:lnTo>
                    <a:pt x="1155" y="3251"/>
                  </a:lnTo>
                  <a:lnTo>
                    <a:pt x="1249" y="3285"/>
                  </a:lnTo>
                  <a:lnTo>
                    <a:pt x="1347" y="3315"/>
                  </a:lnTo>
                  <a:lnTo>
                    <a:pt x="1447" y="3338"/>
                  </a:lnTo>
                  <a:lnTo>
                    <a:pt x="1549" y="3355"/>
                  </a:lnTo>
                  <a:lnTo>
                    <a:pt x="1653" y="3365"/>
                  </a:lnTo>
                  <a:lnTo>
                    <a:pt x="1759" y="3368"/>
                  </a:lnTo>
                  <a:lnTo>
                    <a:pt x="1865" y="3365"/>
                  </a:lnTo>
                  <a:lnTo>
                    <a:pt x="1970" y="3355"/>
                  </a:lnTo>
                  <a:lnTo>
                    <a:pt x="2072" y="3338"/>
                  </a:lnTo>
                  <a:lnTo>
                    <a:pt x="2171" y="3315"/>
                  </a:lnTo>
                  <a:lnTo>
                    <a:pt x="2269" y="3285"/>
                  </a:lnTo>
                  <a:lnTo>
                    <a:pt x="2364" y="3251"/>
                  </a:lnTo>
                  <a:lnTo>
                    <a:pt x="2456" y="3211"/>
                  </a:lnTo>
                  <a:lnTo>
                    <a:pt x="2545" y="3165"/>
                  </a:lnTo>
                  <a:lnTo>
                    <a:pt x="2631" y="3113"/>
                  </a:lnTo>
                  <a:lnTo>
                    <a:pt x="2712" y="3057"/>
                  </a:lnTo>
                  <a:lnTo>
                    <a:pt x="2792" y="2996"/>
                  </a:lnTo>
                  <a:lnTo>
                    <a:pt x="2865" y="2929"/>
                  </a:lnTo>
                  <a:lnTo>
                    <a:pt x="2936" y="2860"/>
                  </a:lnTo>
                  <a:lnTo>
                    <a:pt x="3002" y="2785"/>
                  </a:lnTo>
                  <a:lnTo>
                    <a:pt x="3063" y="2707"/>
                  </a:lnTo>
                  <a:lnTo>
                    <a:pt x="3119" y="2626"/>
                  </a:lnTo>
                  <a:lnTo>
                    <a:pt x="3171" y="2540"/>
                  </a:lnTo>
                  <a:lnTo>
                    <a:pt x="3217" y="2452"/>
                  </a:lnTo>
                  <a:lnTo>
                    <a:pt x="3258" y="2360"/>
                  </a:lnTo>
                  <a:lnTo>
                    <a:pt x="3293" y="2264"/>
                  </a:lnTo>
                  <a:lnTo>
                    <a:pt x="3322" y="2167"/>
                  </a:lnTo>
                  <a:lnTo>
                    <a:pt x="3344" y="2068"/>
                  </a:lnTo>
                  <a:lnTo>
                    <a:pt x="3361" y="1965"/>
                  </a:lnTo>
                  <a:lnTo>
                    <a:pt x="3371" y="1861"/>
                  </a:lnTo>
                  <a:lnTo>
                    <a:pt x="3375" y="1756"/>
                  </a:lnTo>
                  <a:lnTo>
                    <a:pt x="3371" y="1650"/>
                  </a:lnTo>
                  <a:lnTo>
                    <a:pt x="3361" y="1546"/>
                  </a:lnTo>
                  <a:lnTo>
                    <a:pt x="3344" y="1443"/>
                  </a:lnTo>
                  <a:lnTo>
                    <a:pt x="3322" y="1344"/>
                  </a:lnTo>
                  <a:lnTo>
                    <a:pt x="3293" y="1247"/>
                  </a:lnTo>
                  <a:lnTo>
                    <a:pt x="3258" y="1153"/>
                  </a:lnTo>
                  <a:lnTo>
                    <a:pt x="3217" y="1061"/>
                  </a:lnTo>
                  <a:lnTo>
                    <a:pt x="3171" y="972"/>
                  </a:lnTo>
                  <a:lnTo>
                    <a:pt x="3119" y="886"/>
                  </a:lnTo>
                  <a:lnTo>
                    <a:pt x="3063" y="805"/>
                  </a:lnTo>
                  <a:lnTo>
                    <a:pt x="3002" y="726"/>
                  </a:lnTo>
                  <a:lnTo>
                    <a:pt x="2936" y="652"/>
                  </a:lnTo>
                  <a:lnTo>
                    <a:pt x="2865" y="582"/>
                  </a:lnTo>
                  <a:lnTo>
                    <a:pt x="2792" y="517"/>
                  </a:lnTo>
                  <a:lnTo>
                    <a:pt x="2712" y="456"/>
                  </a:lnTo>
                  <a:lnTo>
                    <a:pt x="2631" y="399"/>
                  </a:lnTo>
                  <a:lnTo>
                    <a:pt x="2545" y="348"/>
                  </a:lnTo>
                  <a:lnTo>
                    <a:pt x="2456" y="302"/>
                  </a:lnTo>
                  <a:lnTo>
                    <a:pt x="2364" y="261"/>
                  </a:lnTo>
                  <a:lnTo>
                    <a:pt x="2269" y="226"/>
                  </a:lnTo>
                  <a:lnTo>
                    <a:pt x="2171" y="197"/>
                  </a:lnTo>
                  <a:lnTo>
                    <a:pt x="2072" y="173"/>
                  </a:lnTo>
                  <a:lnTo>
                    <a:pt x="1969" y="156"/>
                  </a:lnTo>
                  <a:lnTo>
                    <a:pt x="1865" y="147"/>
                  </a:lnTo>
                  <a:lnTo>
                    <a:pt x="1759" y="142"/>
                  </a:lnTo>
                  <a:lnTo>
                    <a:pt x="1757" y="142"/>
                  </a:lnTo>
                  <a:lnTo>
                    <a:pt x="1664" y="146"/>
                  </a:lnTo>
                  <a:lnTo>
                    <a:pt x="1570" y="153"/>
                  </a:lnTo>
                  <a:lnTo>
                    <a:pt x="1479" y="167"/>
                  </a:lnTo>
                  <a:lnTo>
                    <a:pt x="1388" y="185"/>
                  </a:lnTo>
                  <a:lnTo>
                    <a:pt x="1299" y="209"/>
                  </a:lnTo>
                  <a:lnTo>
                    <a:pt x="1212" y="237"/>
                  </a:lnTo>
                  <a:lnTo>
                    <a:pt x="1125" y="271"/>
                  </a:lnTo>
                  <a:lnTo>
                    <a:pt x="1041" y="309"/>
                  </a:lnTo>
                  <a:lnTo>
                    <a:pt x="960" y="353"/>
                  </a:lnTo>
                  <a:lnTo>
                    <a:pt x="881" y="400"/>
                  </a:lnTo>
                  <a:lnTo>
                    <a:pt x="804" y="452"/>
                  </a:lnTo>
                  <a:lnTo>
                    <a:pt x="731" y="510"/>
                  </a:lnTo>
                  <a:lnTo>
                    <a:pt x="714" y="520"/>
                  </a:lnTo>
                  <a:lnTo>
                    <a:pt x="696" y="525"/>
                  </a:lnTo>
                  <a:lnTo>
                    <a:pt x="678" y="526"/>
                  </a:lnTo>
                  <a:lnTo>
                    <a:pt x="661" y="522"/>
                  </a:lnTo>
                  <a:lnTo>
                    <a:pt x="644" y="513"/>
                  </a:lnTo>
                  <a:lnTo>
                    <a:pt x="630" y="500"/>
                  </a:lnTo>
                  <a:lnTo>
                    <a:pt x="620" y="483"/>
                  </a:lnTo>
                  <a:lnTo>
                    <a:pt x="615" y="466"/>
                  </a:lnTo>
                  <a:lnTo>
                    <a:pt x="614" y="448"/>
                  </a:lnTo>
                  <a:lnTo>
                    <a:pt x="618" y="430"/>
                  </a:lnTo>
                  <a:lnTo>
                    <a:pt x="627" y="414"/>
                  </a:lnTo>
                  <a:lnTo>
                    <a:pt x="640" y="400"/>
                  </a:lnTo>
                  <a:lnTo>
                    <a:pt x="720" y="338"/>
                  </a:lnTo>
                  <a:lnTo>
                    <a:pt x="802" y="280"/>
                  </a:lnTo>
                  <a:lnTo>
                    <a:pt x="889" y="228"/>
                  </a:lnTo>
                  <a:lnTo>
                    <a:pt x="978" y="181"/>
                  </a:lnTo>
                  <a:lnTo>
                    <a:pt x="1069" y="139"/>
                  </a:lnTo>
                  <a:lnTo>
                    <a:pt x="1162" y="103"/>
                  </a:lnTo>
                  <a:lnTo>
                    <a:pt x="1259" y="72"/>
                  </a:lnTo>
                  <a:lnTo>
                    <a:pt x="1355" y="46"/>
                  </a:lnTo>
                  <a:lnTo>
                    <a:pt x="1455" y="26"/>
                  </a:lnTo>
                  <a:lnTo>
                    <a:pt x="1554" y="12"/>
                  </a:lnTo>
                  <a:lnTo>
                    <a:pt x="1655" y="3"/>
                  </a:lnTo>
                  <a:lnTo>
                    <a:pt x="17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3514" y="2026"/>
              <a:ext cx="652" cy="651"/>
            </a:xfrm>
            <a:custGeom>
              <a:avLst/>
              <a:gdLst>
                <a:gd name="T0" fmla="*/ 1570 w 2610"/>
                <a:gd name="T1" fmla="*/ 27 h 2605"/>
                <a:gd name="T2" fmla="*/ 1839 w 2610"/>
                <a:gd name="T3" fmla="*/ 117 h 2605"/>
                <a:gd name="T4" fmla="*/ 1865 w 2610"/>
                <a:gd name="T5" fmla="*/ 182 h 2605"/>
                <a:gd name="T6" fmla="*/ 1820 w 2610"/>
                <a:gd name="T7" fmla="*/ 239 h 2605"/>
                <a:gd name="T8" fmla="*/ 1691 w 2610"/>
                <a:gd name="T9" fmla="*/ 208 h 2605"/>
                <a:gd name="T10" fmla="*/ 1377 w 2610"/>
                <a:gd name="T11" fmla="*/ 145 h 2605"/>
                <a:gd name="T12" fmla="*/ 1355 w 2610"/>
                <a:gd name="T13" fmla="*/ 383 h 2605"/>
                <a:gd name="T14" fmla="*/ 1286 w 2610"/>
                <a:gd name="T15" fmla="*/ 401 h 2605"/>
                <a:gd name="T16" fmla="*/ 1236 w 2610"/>
                <a:gd name="T17" fmla="*/ 352 h 2605"/>
                <a:gd name="T18" fmla="*/ 1062 w 2610"/>
                <a:gd name="T19" fmla="*/ 168 h 2605"/>
                <a:gd name="T20" fmla="*/ 748 w 2610"/>
                <a:gd name="T21" fmla="*/ 285 h 2605"/>
                <a:gd name="T22" fmla="*/ 484 w 2610"/>
                <a:gd name="T23" fmla="*/ 483 h 2605"/>
                <a:gd name="T24" fmla="*/ 286 w 2610"/>
                <a:gd name="T25" fmla="*/ 747 h 2605"/>
                <a:gd name="T26" fmla="*/ 168 w 2610"/>
                <a:gd name="T27" fmla="*/ 1060 h 2605"/>
                <a:gd name="T28" fmla="*/ 353 w 2610"/>
                <a:gd name="T29" fmla="*/ 1233 h 2605"/>
                <a:gd name="T30" fmla="*/ 403 w 2610"/>
                <a:gd name="T31" fmla="*/ 1283 h 2605"/>
                <a:gd name="T32" fmla="*/ 384 w 2610"/>
                <a:gd name="T33" fmla="*/ 1353 h 2605"/>
                <a:gd name="T34" fmla="*/ 146 w 2610"/>
                <a:gd name="T35" fmla="*/ 1374 h 2605"/>
                <a:gd name="T36" fmla="*/ 217 w 2610"/>
                <a:gd name="T37" fmla="*/ 1707 h 2605"/>
                <a:gd name="T38" fmla="*/ 376 w 2610"/>
                <a:gd name="T39" fmla="*/ 1997 h 2605"/>
                <a:gd name="T40" fmla="*/ 609 w 2610"/>
                <a:gd name="T41" fmla="*/ 2229 h 2605"/>
                <a:gd name="T42" fmla="*/ 900 w 2610"/>
                <a:gd name="T43" fmla="*/ 2389 h 2605"/>
                <a:gd name="T44" fmla="*/ 1233 w 2610"/>
                <a:gd name="T45" fmla="*/ 2459 h 2605"/>
                <a:gd name="T46" fmla="*/ 1255 w 2610"/>
                <a:gd name="T47" fmla="*/ 2222 h 2605"/>
                <a:gd name="T48" fmla="*/ 1324 w 2610"/>
                <a:gd name="T49" fmla="*/ 2203 h 2605"/>
                <a:gd name="T50" fmla="*/ 1375 w 2610"/>
                <a:gd name="T51" fmla="*/ 2253 h 2605"/>
                <a:gd name="T52" fmla="*/ 1548 w 2610"/>
                <a:gd name="T53" fmla="*/ 2437 h 2605"/>
                <a:gd name="T54" fmla="*/ 1862 w 2610"/>
                <a:gd name="T55" fmla="*/ 2319 h 2605"/>
                <a:gd name="T56" fmla="*/ 2127 w 2610"/>
                <a:gd name="T57" fmla="*/ 2122 h 2605"/>
                <a:gd name="T58" fmla="*/ 2325 w 2610"/>
                <a:gd name="T59" fmla="*/ 1859 h 2605"/>
                <a:gd name="T60" fmla="*/ 2441 w 2610"/>
                <a:gd name="T61" fmla="*/ 1545 h 2605"/>
                <a:gd name="T62" fmla="*/ 2257 w 2610"/>
                <a:gd name="T63" fmla="*/ 1371 h 2605"/>
                <a:gd name="T64" fmla="*/ 2208 w 2610"/>
                <a:gd name="T65" fmla="*/ 1322 h 2605"/>
                <a:gd name="T66" fmla="*/ 2226 w 2610"/>
                <a:gd name="T67" fmla="*/ 1252 h 2605"/>
                <a:gd name="T68" fmla="*/ 2539 w 2610"/>
                <a:gd name="T69" fmla="*/ 1231 h 2605"/>
                <a:gd name="T70" fmla="*/ 2600 w 2610"/>
                <a:gd name="T71" fmla="*/ 1266 h 2605"/>
                <a:gd name="T72" fmla="*/ 2597 w 2610"/>
                <a:gd name="T73" fmla="*/ 1486 h 2605"/>
                <a:gd name="T74" fmla="*/ 2498 w 2610"/>
                <a:gd name="T75" fmla="*/ 1830 h 2605"/>
                <a:gd name="T76" fmla="*/ 2315 w 2610"/>
                <a:gd name="T77" fmla="*/ 2126 h 2605"/>
                <a:gd name="T78" fmla="*/ 2061 w 2610"/>
                <a:gd name="T79" fmla="*/ 2363 h 2605"/>
                <a:gd name="T80" fmla="*/ 1751 w 2610"/>
                <a:gd name="T81" fmla="*/ 2527 h 2605"/>
                <a:gd name="T82" fmla="*/ 1398 w 2610"/>
                <a:gd name="T83" fmla="*/ 2602 h 2605"/>
                <a:gd name="T84" fmla="*/ 1032 w 2610"/>
                <a:gd name="T85" fmla="*/ 2576 h 2605"/>
                <a:gd name="T86" fmla="*/ 698 w 2610"/>
                <a:gd name="T87" fmla="*/ 2455 h 2605"/>
                <a:gd name="T88" fmla="*/ 414 w 2610"/>
                <a:gd name="T89" fmla="*/ 2253 h 2605"/>
                <a:gd name="T90" fmla="*/ 193 w 2610"/>
                <a:gd name="T91" fmla="*/ 1985 h 2605"/>
                <a:gd name="T92" fmla="*/ 51 w 2610"/>
                <a:gd name="T93" fmla="*/ 1663 h 2605"/>
                <a:gd name="T94" fmla="*/ 0 w 2610"/>
                <a:gd name="T95" fmla="*/ 1303 h 2605"/>
                <a:gd name="T96" fmla="*/ 51 w 2610"/>
                <a:gd name="T97" fmla="*/ 942 h 2605"/>
                <a:gd name="T98" fmla="*/ 193 w 2610"/>
                <a:gd name="T99" fmla="*/ 621 h 2605"/>
                <a:gd name="T100" fmla="*/ 414 w 2610"/>
                <a:gd name="T101" fmla="*/ 352 h 2605"/>
                <a:gd name="T102" fmla="*/ 698 w 2610"/>
                <a:gd name="T103" fmla="*/ 150 h 2605"/>
                <a:gd name="T104" fmla="*/ 1032 w 2610"/>
                <a:gd name="T105" fmla="*/ 29 h 2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10" h="2605">
                  <a:moveTo>
                    <a:pt x="1305" y="0"/>
                  </a:moveTo>
                  <a:lnTo>
                    <a:pt x="1395" y="3"/>
                  </a:lnTo>
                  <a:lnTo>
                    <a:pt x="1483" y="12"/>
                  </a:lnTo>
                  <a:lnTo>
                    <a:pt x="1570" y="27"/>
                  </a:lnTo>
                  <a:lnTo>
                    <a:pt x="1655" y="47"/>
                  </a:lnTo>
                  <a:lnTo>
                    <a:pt x="1740" y="74"/>
                  </a:lnTo>
                  <a:lnTo>
                    <a:pt x="1822" y="106"/>
                  </a:lnTo>
                  <a:lnTo>
                    <a:pt x="1839" y="117"/>
                  </a:lnTo>
                  <a:lnTo>
                    <a:pt x="1852" y="130"/>
                  </a:lnTo>
                  <a:lnTo>
                    <a:pt x="1861" y="146"/>
                  </a:lnTo>
                  <a:lnTo>
                    <a:pt x="1865" y="164"/>
                  </a:lnTo>
                  <a:lnTo>
                    <a:pt x="1865" y="182"/>
                  </a:lnTo>
                  <a:lnTo>
                    <a:pt x="1860" y="200"/>
                  </a:lnTo>
                  <a:lnTo>
                    <a:pt x="1850" y="217"/>
                  </a:lnTo>
                  <a:lnTo>
                    <a:pt x="1836" y="229"/>
                  </a:lnTo>
                  <a:lnTo>
                    <a:pt x="1820" y="239"/>
                  </a:lnTo>
                  <a:lnTo>
                    <a:pt x="1803" y="243"/>
                  </a:lnTo>
                  <a:lnTo>
                    <a:pt x="1785" y="243"/>
                  </a:lnTo>
                  <a:lnTo>
                    <a:pt x="1766" y="238"/>
                  </a:lnTo>
                  <a:lnTo>
                    <a:pt x="1691" y="208"/>
                  </a:lnTo>
                  <a:lnTo>
                    <a:pt x="1615" y="184"/>
                  </a:lnTo>
                  <a:lnTo>
                    <a:pt x="1536" y="166"/>
                  </a:lnTo>
                  <a:lnTo>
                    <a:pt x="1457" y="153"/>
                  </a:lnTo>
                  <a:lnTo>
                    <a:pt x="1377" y="145"/>
                  </a:lnTo>
                  <a:lnTo>
                    <a:pt x="1377" y="333"/>
                  </a:lnTo>
                  <a:lnTo>
                    <a:pt x="1375" y="352"/>
                  </a:lnTo>
                  <a:lnTo>
                    <a:pt x="1367" y="369"/>
                  </a:lnTo>
                  <a:lnTo>
                    <a:pt x="1355" y="383"/>
                  </a:lnTo>
                  <a:lnTo>
                    <a:pt x="1341" y="395"/>
                  </a:lnTo>
                  <a:lnTo>
                    <a:pt x="1324" y="401"/>
                  </a:lnTo>
                  <a:lnTo>
                    <a:pt x="1305" y="405"/>
                  </a:lnTo>
                  <a:lnTo>
                    <a:pt x="1286" y="401"/>
                  </a:lnTo>
                  <a:lnTo>
                    <a:pt x="1269" y="395"/>
                  </a:lnTo>
                  <a:lnTo>
                    <a:pt x="1255" y="383"/>
                  </a:lnTo>
                  <a:lnTo>
                    <a:pt x="1243" y="369"/>
                  </a:lnTo>
                  <a:lnTo>
                    <a:pt x="1236" y="352"/>
                  </a:lnTo>
                  <a:lnTo>
                    <a:pt x="1233" y="333"/>
                  </a:lnTo>
                  <a:lnTo>
                    <a:pt x="1233" y="145"/>
                  </a:lnTo>
                  <a:lnTo>
                    <a:pt x="1146" y="153"/>
                  </a:lnTo>
                  <a:lnTo>
                    <a:pt x="1062" y="168"/>
                  </a:lnTo>
                  <a:lnTo>
                    <a:pt x="979" y="190"/>
                  </a:lnTo>
                  <a:lnTo>
                    <a:pt x="900" y="216"/>
                  </a:lnTo>
                  <a:lnTo>
                    <a:pt x="822" y="248"/>
                  </a:lnTo>
                  <a:lnTo>
                    <a:pt x="748" y="285"/>
                  </a:lnTo>
                  <a:lnTo>
                    <a:pt x="676" y="328"/>
                  </a:lnTo>
                  <a:lnTo>
                    <a:pt x="609" y="375"/>
                  </a:lnTo>
                  <a:lnTo>
                    <a:pt x="544" y="427"/>
                  </a:lnTo>
                  <a:lnTo>
                    <a:pt x="484" y="483"/>
                  </a:lnTo>
                  <a:lnTo>
                    <a:pt x="428" y="544"/>
                  </a:lnTo>
                  <a:lnTo>
                    <a:pt x="376" y="608"/>
                  </a:lnTo>
                  <a:lnTo>
                    <a:pt x="328" y="675"/>
                  </a:lnTo>
                  <a:lnTo>
                    <a:pt x="286" y="747"/>
                  </a:lnTo>
                  <a:lnTo>
                    <a:pt x="249" y="820"/>
                  </a:lnTo>
                  <a:lnTo>
                    <a:pt x="217" y="897"/>
                  </a:lnTo>
                  <a:lnTo>
                    <a:pt x="190" y="978"/>
                  </a:lnTo>
                  <a:lnTo>
                    <a:pt x="168" y="1060"/>
                  </a:lnTo>
                  <a:lnTo>
                    <a:pt x="154" y="1144"/>
                  </a:lnTo>
                  <a:lnTo>
                    <a:pt x="146" y="1231"/>
                  </a:lnTo>
                  <a:lnTo>
                    <a:pt x="333" y="1231"/>
                  </a:lnTo>
                  <a:lnTo>
                    <a:pt x="353" y="1233"/>
                  </a:lnTo>
                  <a:lnTo>
                    <a:pt x="370" y="1241"/>
                  </a:lnTo>
                  <a:lnTo>
                    <a:pt x="384" y="1252"/>
                  </a:lnTo>
                  <a:lnTo>
                    <a:pt x="395" y="1266"/>
                  </a:lnTo>
                  <a:lnTo>
                    <a:pt x="403" y="1283"/>
                  </a:lnTo>
                  <a:lnTo>
                    <a:pt x="405" y="1303"/>
                  </a:lnTo>
                  <a:lnTo>
                    <a:pt x="403" y="1322"/>
                  </a:lnTo>
                  <a:lnTo>
                    <a:pt x="395" y="1339"/>
                  </a:lnTo>
                  <a:lnTo>
                    <a:pt x="384" y="1353"/>
                  </a:lnTo>
                  <a:lnTo>
                    <a:pt x="370" y="1365"/>
                  </a:lnTo>
                  <a:lnTo>
                    <a:pt x="353" y="1371"/>
                  </a:lnTo>
                  <a:lnTo>
                    <a:pt x="333" y="1374"/>
                  </a:lnTo>
                  <a:lnTo>
                    <a:pt x="146" y="1374"/>
                  </a:lnTo>
                  <a:lnTo>
                    <a:pt x="154" y="1461"/>
                  </a:lnTo>
                  <a:lnTo>
                    <a:pt x="168" y="1545"/>
                  </a:lnTo>
                  <a:lnTo>
                    <a:pt x="190" y="1628"/>
                  </a:lnTo>
                  <a:lnTo>
                    <a:pt x="217" y="1707"/>
                  </a:lnTo>
                  <a:lnTo>
                    <a:pt x="249" y="1785"/>
                  </a:lnTo>
                  <a:lnTo>
                    <a:pt x="286" y="1859"/>
                  </a:lnTo>
                  <a:lnTo>
                    <a:pt x="328" y="1930"/>
                  </a:lnTo>
                  <a:lnTo>
                    <a:pt x="376" y="1997"/>
                  </a:lnTo>
                  <a:lnTo>
                    <a:pt x="428" y="2062"/>
                  </a:lnTo>
                  <a:lnTo>
                    <a:pt x="484" y="2122"/>
                  </a:lnTo>
                  <a:lnTo>
                    <a:pt x="544" y="2178"/>
                  </a:lnTo>
                  <a:lnTo>
                    <a:pt x="609" y="2229"/>
                  </a:lnTo>
                  <a:lnTo>
                    <a:pt x="676" y="2278"/>
                  </a:lnTo>
                  <a:lnTo>
                    <a:pt x="748" y="2319"/>
                  </a:lnTo>
                  <a:lnTo>
                    <a:pt x="822" y="2357"/>
                  </a:lnTo>
                  <a:lnTo>
                    <a:pt x="900" y="2389"/>
                  </a:lnTo>
                  <a:lnTo>
                    <a:pt x="979" y="2416"/>
                  </a:lnTo>
                  <a:lnTo>
                    <a:pt x="1062" y="2437"/>
                  </a:lnTo>
                  <a:lnTo>
                    <a:pt x="1146" y="2451"/>
                  </a:lnTo>
                  <a:lnTo>
                    <a:pt x="1233" y="2459"/>
                  </a:lnTo>
                  <a:lnTo>
                    <a:pt x="1233" y="2272"/>
                  </a:lnTo>
                  <a:lnTo>
                    <a:pt x="1236" y="2253"/>
                  </a:lnTo>
                  <a:lnTo>
                    <a:pt x="1243" y="2236"/>
                  </a:lnTo>
                  <a:lnTo>
                    <a:pt x="1255" y="2222"/>
                  </a:lnTo>
                  <a:lnTo>
                    <a:pt x="1269" y="2210"/>
                  </a:lnTo>
                  <a:lnTo>
                    <a:pt x="1286" y="2203"/>
                  </a:lnTo>
                  <a:lnTo>
                    <a:pt x="1305" y="2201"/>
                  </a:lnTo>
                  <a:lnTo>
                    <a:pt x="1324" y="2203"/>
                  </a:lnTo>
                  <a:lnTo>
                    <a:pt x="1341" y="2210"/>
                  </a:lnTo>
                  <a:lnTo>
                    <a:pt x="1355" y="2222"/>
                  </a:lnTo>
                  <a:lnTo>
                    <a:pt x="1367" y="2236"/>
                  </a:lnTo>
                  <a:lnTo>
                    <a:pt x="1375" y="2253"/>
                  </a:lnTo>
                  <a:lnTo>
                    <a:pt x="1377" y="2272"/>
                  </a:lnTo>
                  <a:lnTo>
                    <a:pt x="1377" y="2459"/>
                  </a:lnTo>
                  <a:lnTo>
                    <a:pt x="1463" y="2451"/>
                  </a:lnTo>
                  <a:lnTo>
                    <a:pt x="1548" y="2437"/>
                  </a:lnTo>
                  <a:lnTo>
                    <a:pt x="1631" y="2416"/>
                  </a:lnTo>
                  <a:lnTo>
                    <a:pt x="1711" y="2389"/>
                  </a:lnTo>
                  <a:lnTo>
                    <a:pt x="1788" y="2357"/>
                  </a:lnTo>
                  <a:lnTo>
                    <a:pt x="1862" y="2319"/>
                  </a:lnTo>
                  <a:lnTo>
                    <a:pt x="1934" y="2278"/>
                  </a:lnTo>
                  <a:lnTo>
                    <a:pt x="2001" y="2229"/>
                  </a:lnTo>
                  <a:lnTo>
                    <a:pt x="2065" y="2178"/>
                  </a:lnTo>
                  <a:lnTo>
                    <a:pt x="2127" y="2122"/>
                  </a:lnTo>
                  <a:lnTo>
                    <a:pt x="2182" y="2062"/>
                  </a:lnTo>
                  <a:lnTo>
                    <a:pt x="2235" y="1997"/>
                  </a:lnTo>
                  <a:lnTo>
                    <a:pt x="2282" y="1930"/>
                  </a:lnTo>
                  <a:lnTo>
                    <a:pt x="2325" y="1859"/>
                  </a:lnTo>
                  <a:lnTo>
                    <a:pt x="2362" y="1785"/>
                  </a:lnTo>
                  <a:lnTo>
                    <a:pt x="2394" y="1707"/>
                  </a:lnTo>
                  <a:lnTo>
                    <a:pt x="2420" y="1628"/>
                  </a:lnTo>
                  <a:lnTo>
                    <a:pt x="2441" y="1545"/>
                  </a:lnTo>
                  <a:lnTo>
                    <a:pt x="2456" y="1461"/>
                  </a:lnTo>
                  <a:lnTo>
                    <a:pt x="2465" y="1374"/>
                  </a:lnTo>
                  <a:lnTo>
                    <a:pt x="2277" y="1374"/>
                  </a:lnTo>
                  <a:lnTo>
                    <a:pt x="2257" y="1371"/>
                  </a:lnTo>
                  <a:lnTo>
                    <a:pt x="2240" y="1365"/>
                  </a:lnTo>
                  <a:lnTo>
                    <a:pt x="2226" y="1353"/>
                  </a:lnTo>
                  <a:lnTo>
                    <a:pt x="2214" y="1339"/>
                  </a:lnTo>
                  <a:lnTo>
                    <a:pt x="2208" y="1322"/>
                  </a:lnTo>
                  <a:lnTo>
                    <a:pt x="2205" y="1303"/>
                  </a:lnTo>
                  <a:lnTo>
                    <a:pt x="2208" y="1283"/>
                  </a:lnTo>
                  <a:lnTo>
                    <a:pt x="2214" y="1266"/>
                  </a:lnTo>
                  <a:lnTo>
                    <a:pt x="2226" y="1252"/>
                  </a:lnTo>
                  <a:lnTo>
                    <a:pt x="2240" y="1241"/>
                  </a:lnTo>
                  <a:lnTo>
                    <a:pt x="2257" y="1233"/>
                  </a:lnTo>
                  <a:lnTo>
                    <a:pt x="2277" y="1231"/>
                  </a:lnTo>
                  <a:lnTo>
                    <a:pt x="2539" y="1231"/>
                  </a:lnTo>
                  <a:lnTo>
                    <a:pt x="2557" y="1233"/>
                  </a:lnTo>
                  <a:lnTo>
                    <a:pt x="2574" y="1241"/>
                  </a:lnTo>
                  <a:lnTo>
                    <a:pt x="2589" y="1252"/>
                  </a:lnTo>
                  <a:lnTo>
                    <a:pt x="2600" y="1266"/>
                  </a:lnTo>
                  <a:lnTo>
                    <a:pt x="2608" y="1283"/>
                  </a:lnTo>
                  <a:lnTo>
                    <a:pt x="2610" y="1303"/>
                  </a:lnTo>
                  <a:lnTo>
                    <a:pt x="2606" y="1396"/>
                  </a:lnTo>
                  <a:lnTo>
                    <a:pt x="2597" y="1486"/>
                  </a:lnTo>
                  <a:lnTo>
                    <a:pt x="2581" y="1575"/>
                  </a:lnTo>
                  <a:lnTo>
                    <a:pt x="2559" y="1663"/>
                  </a:lnTo>
                  <a:lnTo>
                    <a:pt x="2531" y="1747"/>
                  </a:lnTo>
                  <a:lnTo>
                    <a:pt x="2498" y="1830"/>
                  </a:lnTo>
                  <a:lnTo>
                    <a:pt x="2460" y="1909"/>
                  </a:lnTo>
                  <a:lnTo>
                    <a:pt x="2417" y="1985"/>
                  </a:lnTo>
                  <a:lnTo>
                    <a:pt x="2369" y="2057"/>
                  </a:lnTo>
                  <a:lnTo>
                    <a:pt x="2315" y="2126"/>
                  </a:lnTo>
                  <a:lnTo>
                    <a:pt x="2257" y="2192"/>
                  </a:lnTo>
                  <a:lnTo>
                    <a:pt x="2196" y="2253"/>
                  </a:lnTo>
                  <a:lnTo>
                    <a:pt x="2131" y="2311"/>
                  </a:lnTo>
                  <a:lnTo>
                    <a:pt x="2061" y="2363"/>
                  </a:lnTo>
                  <a:lnTo>
                    <a:pt x="1988" y="2412"/>
                  </a:lnTo>
                  <a:lnTo>
                    <a:pt x="1912" y="2455"/>
                  </a:lnTo>
                  <a:lnTo>
                    <a:pt x="1833" y="2494"/>
                  </a:lnTo>
                  <a:lnTo>
                    <a:pt x="1751" y="2527"/>
                  </a:lnTo>
                  <a:lnTo>
                    <a:pt x="1666" y="2554"/>
                  </a:lnTo>
                  <a:lnTo>
                    <a:pt x="1579" y="2576"/>
                  </a:lnTo>
                  <a:lnTo>
                    <a:pt x="1489" y="2592"/>
                  </a:lnTo>
                  <a:lnTo>
                    <a:pt x="1398" y="2602"/>
                  </a:lnTo>
                  <a:lnTo>
                    <a:pt x="1305" y="2605"/>
                  </a:lnTo>
                  <a:lnTo>
                    <a:pt x="1212" y="2602"/>
                  </a:lnTo>
                  <a:lnTo>
                    <a:pt x="1121" y="2592"/>
                  </a:lnTo>
                  <a:lnTo>
                    <a:pt x="1032" y="2576"/>
                  </a:lnTo>
                  <a:lnTo>
                    <a:pt x="944" y="2554"/>
                  </a:lnTo>
                  <a:lnTo>
                    <a:pt x="859" y="2527"/>
                  </a:lnTo>
                  <a:lnTo>
                    <a:pt x="777" y="2494"/>
                  </a:lnTo>
                  <a:lnTo>
                    <a:pt x="698" y="2455"/>
                  </a:lnTo>
                  <a:lnTo>
                    <a:pt x="621" y="2412"/>
                  </a:lnTo>
                  <a:lnTo>
                    <a:pt x="549" y="2363"/>
                  </a:lnTo>
                  <a:lnTo>
                    <a:pt x="480" y="2311"/>
                  </a:lnTo>
                  <a:lnTo>
                    <a:pt x="414" y="2253"/>
                  </a:lnTo>
                  <a:lnTo>
                    <a:pt x="353" y="2192"/>
                  </a:lnTo>
                  <a:lnTo>
                    <a:pt x="295" y="2126"/>
                  </a:lnTo>
                  <a:lnTo>
                    <a:pt x="242" y="2057"/>
                  </a:lnTo>
                  <a:lnTo>
                    <a:pt x="193" y="1985"/>
                  </a:lnTo>
                  <a:lnTo>
                    <a:pt x="150" y="1909"/>
                  </a:lnTo>
                  <a:lnTo>
                    <a:pt x="112" y="1830"/>
                  </a:lnTo>
                  <a:lnTo>
                    <a:pt x="78" y="1747"/>
                  </a:lnTo>
                  <a:lnTo>
                    <a:pt x="51" y="1663"/>
                  </a:lnTo>
                  <a:lnTo>
                    <a:pt x="29" y="1575"/>
                  </a:lnTo>
                  <a:lnTo>
                    <a:pt x="13" y="1486"/>
                  </a:lnTo>
                  <a:lnTo>
                    <a:pt x="3" y="1396"/>
                  </a:lnTo>
                  <a:lnTo>
                    <a:pt x="0" y="1303"/>
                  </a:lnTo>
                  <a:lnTo>
                    <a:pt x="3" y="1210"/>
                  </a:lnTo>
                  <a:lnTo>
                    <a:pt x="13" y="1119"/>
                  </a:lnTo>
                  <a:lnTo>
                    <a:pt x="29" y="1029"/>
                  </a:lnTo>
                  <a:lnTo>
                    <a:pt x="51" y="942"/>
                  </a:lnTo>
                  <a:lnTo>
                    <a:pt x="78" y="858"/>
                  </a:lnTo>
                  <a:lnTo>
                    <a:pt x="112" y="776"/>
                  </a:lnTo>
                  <a:lnTo>
                    <a:pt x="150" y="696"/>
                  </a:lnTo>
                  <a:lnTo>
                    <a:pt x="193" y="621"/>
                  </a:lnTo>
                  <a:lnTo>
                    <a:pt x="242" y="548"/>
                  </a:lnTo>
                  <a:lnTo>
                    <a:pt x="295" y="478"/>
                  </a:lnTo>
                  <a:lnTo>
                    <a:pt x="353" y="413"/>
                  </a:lnTo>
                  <a:lnTo>
                    <a:pt x="414" y="352"/>
                  </a:lnTo>
                  <a:lnTo>
                    <a:pt x="480" y="294"/>
                  </a:lnTo>
                  <a:lnTo>
                    <a:pt x="549" y="241"/>
                  </a:lnTo>
                  <a:lnTo>
                    <a:pt x="621" y="193"/>
                  </a:lnTo>
                  <a:lnTo>
                    <a:pt x="698" y="150"/>
                  </a:lnTo>
                  <a:lnTo>
                    <a:pt x="777" y="112"/>
                  </a:lnTo>
                  <a:lnTo>
                    <a:pt x="859" y="78"/>
                  </a:lnTo>
                  <a:lnTo>
                    <a:pt x="944" y="51"/>
                  </a:lnTo>
                  <a:lnTo>
                    <a:pt x="1032" y="29"/>
                  </a:lnTo>
                  <a:lnTo>
                    <a:pt x="1121" y="13"/>
                  </a:lnTo>
                  <a:lnTo>
                    <a:pt x="1212" y="4"/>
                  </a:lnTo>
                  <a:lnTo>
                    <a:pt x="1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p:nvSpPr>
          <p:spPr bwMode="auto">
            <a:xfrm>
              <a:off x="3688" y="2200"/>
              <a:ext cx="303" cy="303"/>
            </a:xfrm>
            <a:custGeom>
              <a:avLst/>
              <a:gdLst>
                <a:gd name="T0" fmla="*/ 201 w 1212"/>
                <a:gd name="T1" fmla="*/ 1009 h 1210"/>
                <a:gd name="T2" fmla="*/ 396 w 1212"/>
                <a:gd name="T3" fmla="*/ 903 h 1210"/>
                <a:gd name="T4" fmla="*/ 348 w 1212"/>
                <a:gd name="T5" fmla="*/ 862 h 1210"/>
                <a:gd name="T6" fmla="*/ 307 w 1212"/>
                <a:gd name="T7" fmla="*/ 814 h 1210"/>
                <a:gd name="T8" fmla="*/ 606 w 1212"/>
                <a:gd name="T9" fmla="*/ 381 h 1210"/>
                <a:gd name="T10" fmla="*/ 551 w 1212"/>
                <a:gd name="T11" fmla="*/ 388 h 1210"/>
                <a:gd name="T12" fmla="*/ 520 w 1212"/>
                <a:gd name="T13" fmla="*/ 398 h 1210"/>
                <a:gd name="T14" fmla="*/ 495 w 1212"/>
                <a:gd name="T15" fmla="*/ 411 h 1210"/>
                <a:gd name="T16" fmla="*/ 448 w 1212"/>
                <a:gd name="T17" fmla="*/ 446 h 1210"/>
                <a:gd name="T18" fmla="*/ 407 w 1212"/>
                <a:gd name="T19" fmla="*/ 504 h 1210"/>
                <a:gd name="T20" fmla="*/ 386 w 1212"/>
                <a:gd name="T21" fmla="*/ 569 h 1210"/>
                <a:gd name="T22" fmla="*/ 386 w 1212"/>
                <a:gd name="T23" fmla="*/ 638 h 1210"/>
                <a:gd name="T24" fmla="*/ 407 w 1212"/>
                <a:gd name="T25" fmla="*/ 703 h 1210"/>
                <a:gd name="T26" fmla="*/ 448 w 1212"/>
                <a:gd name="T27" fmla="*/ 761 h 1210"/>
                <a:gd name="T28" fmla="*/ 505 w 1212"/>
                <a:gd name="T29" fmla="*/ 802 h 1210"/>
                <a:gd name="T30" fmla="*/ 572 w 1212"/>
                <a:gd name="T31" fmla="*/ 824 h 1210"/>
                <a:gd name="T32" fmla="*/ 642 w 1212"/>
                <a:gd name="T33" fmla="*/ 824 h 1210"/>
                <a:gd name="T34" fmla="*/ 708 w 1212"/>
                <a:gd name="T35" fmla="*/ 802 h 1210"/>
                <a:gd name="T36" fmla="*/ 764 w 1212"/>
                <a:gd name="T37" fmla="*/ 761 h 1210"/>
                <a:gd name="T38" fmla="*/ 806 w 1212"/>
                <a:gd name="T39" fmla="*/ 703 h 1210"/>
                <a:gd name="T40" fmla="*/ 827 w 1212"/>
                <a:gd name="T41" fmla="*/ 638 h 1210"/>
                <a:gd name="T42" fmla="*/ 827 w 1212"/>
                <a:gd name="T43" fmla="*/ 569 h 1210"/>
                <a:gd name="T44" fmla="*/ 806 w 1212"/>
                <a:gd name="T45" fmla="*/ 504 h 1210"/>
                <a:gd name="T46" fmla="*/ 764 w 1212"/>
                <a:gd name="T47" fmla="*/ 446 h 1210"/>
                <a:gd name="T48" fmla="*/ 708 w 1212"/>
                <a:gd name="T49" fmla="*/ 405 h 1210"/>
                <a:gd name="T50" fmla="*/ 642 w 1212"/>
                <a:gd name="T51" fmla="*/ 383 h 1210"/>
                <a:gd name="T52" fmla="*/ 1011 w 1212"/>
                <a:gd name="T53" fmla="*/ 201 h 1210"/>
                <a:gd name="T54" fmla="*/ 831 w 1212"/>
                <a:gd name="T55" fmla="*/ 314 h 1210"/>
                <a:gd name="T56" fmla="*/ 887 w 1212"/>
                <a:gd name="T57" fmla="*/ 368 h 1210"/>
                <a:gd name="T58" fmla="*/ 923 w 1212"/>
                <a:gd name="T59" fmla="*/ 419 h 1210"/>
                <a:gd name="T60" fmla="*/ 1147 w 1212"/>
                <a:gd name="T61" fmla="*/ 0 h 1210"/>
                <a:gd name="T62" fmla="*/ 1178 w 1212"/>
                <a:gd name="T63" fmla="*/ 9 h 1210"/>
                <a:gd name="T64" fmla="*/ 1203 w 1212"/>
                <a:gd name="T65" fmla="*/ 33 h 1210"/>
                <a:gd name="T66" fmla="*/ 1212 w 1212"/>
                <a:gd name="T67" fmla="*/ 65 h 1210"/>
                <a:gd name="T68" fmla="*/ 1207 w 1212"/>
                <a:gd name="T69" fmla="*/ 97 h 1210"/>
                <a:gd name="T70" fmla="*/ 944 w 1212"/>
                <a:gd name="T71" fmla="*/ 746 h 1210"/>
                <a:gd name="T72" fmla="*/ 911 w 1212"/>
                <a:gd name="T73" fmla="*/ 807 h 1210"/>
                <a:gd name="T74" fmla="*/ 865 w 1212"/>
                <a:gd name="T75" fmla="*/ 862 h 1210"/>
                <a:gd name="T76" fmla="*/ 794 w 1212"/>
                <a:gd name="T77" fmla="*/ 918 h 1210"/>
                <a:gd name="T78" fmla="*/ 751 w 1212"/>
                <a:gd name="T79" fmla="*/ 940 h 1210"/>
                <a:gd name="T80" fmla="*/ 98 w 1212"/>
                <a:gd name="T81" fmla="*/ 1204 h 1210"/>
                <a:gd name="T82" fmla="*/ 71 w 1212"/>
                <a:gd name="T83" fmla="*/ 1210 h 1210"/>
                <a:gd name="T84" fmla="*/ 36 w 1212"/>
                <a:gd name="T85" fmla="*/ 1200 h 1210"/>
                <a:gd name="T86" fmla="*/ 10 w 1212"/>
                <a:gd name="T87" fmla="*/ 1176 h 1210"/>
                <a:gd name="T88" fmla="*/ 0 w 1212"/>
                <a:gd name="T89" fmla="*/ 1145 h 1210"/>
                <a:gd name="T90" fmla="*/ 5 w 1212"/>
                <a:gd name="T91" fmla="*/ 1111 h 1210"/>
                <a:gd name="T92" fmla="*/ 270 w 1212"/>
                <a:gd name="T93" fmla="*/ 460 h 1210"/>
                <a:gd name="T94" fmla="*/ 292 w 1212"/>
                <a:gd name="T95" fmla="*/ 416 h 1210"/>
                <a:gd name="T96" fmla="*/ 348 w 1212"/>
                <a:gd name="T97" fmla="*/ 345 h 1210"/>
                <a:gd name="T98" fmla="*/ 410 w 1212"/>
                <a:gd name="T99" fmla="*/ 296 h 1210"/>
                <a:gd name="T100" fmla="*/ 481 w 1212"/>
                <a:gd name="T101" fmla="*/ 260 h 1210"/>
                <a:gd name="T102" fmla="*/ 1131 w 1212"/>
                <a:gd name="T103" fmla="*/ 0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2" h="1210">
                  <a:moveTo>
                    <a:pt x="290" y="789"/>
                  </a:moveTo>
                  <a:lnTo>
                    <a:pt x="201" y="1009"/>
                  </a:lnTo>
                  <a:lnTo>
                    <a:pt x="422" y="919"/>
                  </a:lnTo>
                  <a:lnTo>
                    <a:pt x="396" y="903"/>
                  </a:lnTo>
                  <a:lnTo>
                    <a:pt x="371" y="884"/>
                  </a:lnTo>
                  <a:lnTo>
                    <a:pt x="348" y="862"/>
                  </a:lnTo>
                  <a:lnTo>
                    <a:pt x="326" y="839"/>
                  </a:lnTo>
                  <a:lnTo>
                    <a:pt x="307" y="814"/>
                  </a:lnTo>
                  <a:lnTo>
                    <a:pt x="290" y="789"/>
                  </a:lnTo>
                  <a:close/>
                  <a:moveTo>
                    <a:pt x="606" y="381"/>
                  </a:moveTo>
                  <a:lnTo>
                    <a:pt x="579" y="382"/>
                  </a:lnTo>
                  <a:lnTo>
                    <a:pt x="551" y="388"/>
                  </a:lnTo>
                  <a:lnTo>
                    <a:pt x="526" y="396"/>
                  </a:lnTo>
                  <a:lnTo>
                    <a:pt x="520" y="398"/>
                  </a:lnTo>
                  <a:lnTo>
                    <a:pt x="519" y="398"/>
                  </a:lnTo>
                  <a:lnTo>
                    <a:pt x="495" y="411"/>
                  </a:lnTo>
                  <a:lnTo>
                    <a:pt x="471" y="427"/>
                  </a:lnTo>
                  <a:lnTo>
                    <a:pt x="448" y="446"/>
                  </a:lnTo>
                  <a:lnTo>
                    <a:pt x="425" y="474"/>
                  </a:lnTo>
                  <a:lnTo>
                    <a:pt x="407" y="504"/>
                  </a:lnTo>
                  <a:lnTo>
                    <a:pt x="394" y="536"/>
                  </a:lnTo>
                  <a:lnTo>
                    <a:pt x="386" y="569"/>
                  </a:lnTo>
                  <a:lnTo>
                    <a:pt x="383" y="604"/>
                  </a:lnTo>
                  <a:lnTo>
                    <a:pt x="386" y="638"/>
                  </a:lnTo>
                  <a:lnTo>
                    <a:pt x="394" y="671"/>
                  </a:lnTo>
                  <a:lnTo>
                    <a:pt x="407" y="703"/>
                  </a:lnTo>
                  <a:lnTo>
                    <a:pt x="425" y="734"/>
                  </a:lnTo>
                  <a:lnTo>
                    <a:pt x="448" y="761"/>
                  </a:lnTo>
                  <a:lnTo>
                    <a:pt x="475" y="784"/>
                  </a:lnTo>
                  <a:lnTo>
                    <a:pt x="505" y="802"/>
                  </a:lnTo>
                  <a:lnTo>
                    <a:pt x="537" y="815"/>
                  </a:lnTo>
                  <a:lnTo>
                    <a:pt x="572" y="824"/>
                  </a:lnTo>
                  <a:lnTo>
                    <a:pt x="606" y="826"/>
                  </a:lnTo>
                  <a:lnTo>
                    <a:pt x="642" y="824"/>
                  </a:lnTo>
                  <a:lnTo>
                    <a:pt x="676" y="815"/>
                  </a:lnTo>
                  <a:lnTo>
                    <a:pt x="708" y="802"/>
                  </a:lnTo>
                  <a:lnTo>
                    <a:pt x="738" y="784"/>
                  </a:lnTo>
                  <a:lnTo>
                    <a:pt x="764" y="761"/>
                  </a:lnTo>
                  <a:lnTo>
                    <a:pt x="788" y="734"/>
                  </a:lnTo>
                  <a:lnTo>
                    <a:pt x="806" y="703"/>
                  </a:lnTo>
                  <a:lnTo>
                    <a:pt x="819" y="671"/>
                  </a:lnTo>
                  <a:lnTo>
                    <a:pt x="827" y="638"/>
                  </a:lnTo>
                  <a:lnTo>
                    <a:pt x="830" y="604"/>
                  </a:lnTo>
                  <a:lnTo>
                    <a:pt x="827" y="569"/>
                  </a:lnTo>
                  <a:lnTo>
                    <a:pt x="819" y="536"/>
                  </a:lnTo>
                  <a:lnTo>
                    <a:pt x="806" y="504"/>
                  </a:lnTo>
                  <a:lnTo>
                    <a:pt x="788" y="474"/>
                  </a:lnTo>
                  <a:lnTo>
                    <a:pt x="764" y="446"/>
                  </a:lnTo>
                  <a:lnTo>
                    <a:pt x="738" y="423"/>
                  </a:lnTo>
                  <a:lnTo>
                    <a:pt x="708" y="405"/>
                  </a:lnTo>
                  <a:lnTo>
                    <a:pt x="676" y="392"/>
                  </a:lnTo>
                  <a:lnTo>
                    <a:pt x="642" y="383"/>
                  </a:lnTo>
                  <a:lnTo>
                    <a:pt x="606" y="381"/>
                  </a:lnTo>
                  <a:close/>
                  <a:moveTo>
                    <a:pt x="1011" y="201"/>
                  </a:moveTo>
                  <a:lnTo>
                    <a:pt x="792" y="288"/>
                  </a:lnTo>
                  <a:lnTo>
                    <a:pt x="831" y="314"/>
                  </a:lnTo>
                  <a:lnTo>
                    <a:pt x="865" y="345"/>
                  </a:lnTo>
                  <a:lnTo>
                    <a:pt x="887" y="368"/>
                  </a:lnTo>
                  <a:lnTo>
                    <a:pt x="906" y="393"/>
                  </a:lnTo>
                  <a:lnTo>
                    <a:pt x="923" y="419"/>
                  </a:lnTo>
                  <a:lnTo>
                    <a:pt x="1011" y="201"/>
                  </a:lnTo>
                  <a:close/>
                  <a:moveTo>
                    <a:pt x="1147" y="0"/>
                  </a:moveTo>
                  <a:lnTo>
                    <a:pt x="1163" y="3"/>
                  </a:lnTo>
                  <a:lnTo>
                    <a:pt x="1178" y="9"/>
                  </a:lnTo>
                  <a:lnTo>
                    <a:pt x="1192" y="20"/>
                  </a:lnTo>
                  <a:lnTo>
                    <a:pt x="1203" y="33"/>
                  </a:lnTo>
                  <a:lnTo>
                    <a:pt x="1209" y="49"/>
                  </a:lnTo>
                  <a:lnTo>
                    <a:pt x="1212" y="65"/>
                  </a:lnTo>
                  <a:lnTo>
                    <a:pt x="1212" y="81"/>
                  </a:lnTo>
                  <a:lnTo>
                    <a:pt x="1207" y="97"/>
                  </a:lnTo>
                  <a:lnTo>
                    <a:pt x="946" y="744"/>
                  </a:lnTo>
                  <a:lnTo>
                    <a:pt x="944" y="746"/>
                  </a:lnTo>
                  <a:lnTo>
                    <a:pt x="929" y="777"/>
                  </a:lnTo>
                  <a:lnTo>
                    <a:pt x="911" y="807"/>
                  </a:lnTo>
                  <a:lnTo>
                    <a:pt x="890" y="836"/>
                  </a:lnTo>
                  <a:lnTo>
                    <a:pt x="865" y="862"/>
                  </a:lnTo>
                  <a:lnTo>
                    <a:pt x="832" y="892"/>
                  </a:lnTo>
                  <a:lnTo>
                    <a:pt x="794" y="918"/>
                  </a:lnTo>
                  <a:lnTo>
                    <a:pt x="755" y="938"/>
                  </a:lnTo>
                  <a:lnTo>
                    <a:pt x="751" y="940"/>
                  </a:lnTo>
                  <a:lnTo>
                    <a:pt x="746" y="942"/>
                  </a:lnTo>
                  <a:lnTo>
                    <a:pt x="98" y="1204"/>
                  </a:lnTo>
                  <a:lnTo>
                    <a:pt x="84" y="1209"/>
                  </a:lnTo>
                  <a:lnTo>
                    <a:pt x="71" y="1210"/>
                  </a:lnTo>
                  <a:lnTo>
                    <a:pt x="53" y="1208"/>
                  </a:lnTo>
                  <a:lnTo>
                    <a:pt x="36" y="1200"/>
                  </a:lnTo>
                  <a:lnTo>
                    <a:pt x="20" y="1188"/>
                  </a:lnTo>
                  <a:lnTo>
                    <a:pt x="10" y="1176"/>
                  </a:lnTo>
                  <a:lnTo>
                    <a:pt x="3" y="1161"/>
                  </a:lnTo>
                  <a:lnTo>
                    <a:pt x="0" y="1145"/>
                  </a:lnTo>
                  <a:lnTo>
                    <a:pt x="1" y="1127"/>
                  </a:lnTo>
                  <a:lnTo>
                    <a:pt x="5" y="1111"/>
                  </a:lnTo>
                  <a:lnTo>
                    <a:pt x="267" y="465"/>
                  </a:lnTo>
                  <a:lnTo>
                    <a:pt x="270" y="460"/>
                  </a:lnTo>
                  <a:lnTo>
                    <a:pt x="272" y="455"/>
                  </a:lnTo>
                  <a:lnTo>
                    <a:pt x="292" y="416"/>
                  </a:lnTo>
                  <a:lnTo>
                    <a:pt x="318" y="379"/>
                  </a:lnTo>
                  <a:lnTo>
                    <a:pt x="348" y="345"/>
                  </a:lnTo>
                  <a:lnTo>
                    <a:pt x="378" y="318"/>
                  </a:lnTo>
                  <a:lnTo>
                    <a:pt x="410" y="296"/>
                  </a:lnTo>
                  <a:lnTo>
                    <a:pt x="444" y="275"/>
                  </a:lnTo>
                  <a:lnTo>
                    <a:pt x="481" y="260"/>
                  </a:lnTo>
                  <a:lnTo>
                    <a:pt x="1114" y="4"/>
                  </a:lnTo>
                  <a:lnTo>
                    <a:pt x="1131" y="0"/>
                  </a:lnTo>
                  <a:lnTo>
                    <a:pt x="11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15" name="Straight Connector 14"/>
          <p:cNvCxnSpPr/>
          <p:nvPr/>
        </p:nvCxnSpPr>
        <p:spPr>
          <a:xfrm>
            <a:off x="6096000" y="5157545"/>
            <a:ext cx="0" cy="17701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28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8" presetClass="emph" presetSubtype="0" decel="75000" fill="hold" nodeType="withEffect">
                                  <p:stCondLst>
                                    <p:cond delay="0"/>
                                  </p:stCondLst>
                                  <p:childTnLst>
                                    <p:animRot by="43200000">
                                      <p:cBhvr>
                                        <p:cTn id="9" dur="2000" fill="hold"/>
                                        <p:tgtEl>
                                          <p:spTgt spid="8"/>
                                        </p:tgtEl>
                                        <p:attrNameLst>
                                          <p:attrName>r</p:attrName>
                                        </p:attrNameLst>
                                      </p:cBhvr>
                                    </p:animRot>
                                  </p:childTnLst>
                                </p:cTn>
                              </p:par>
                              <p:par>
                                <p:cTn id="10" presetID="22" presetClass="entr" presetSubtype="1"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6096000" y="0"/>
            <a:ext cx="0" cy="574987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5273040" y="4525505"/>
            <a:ext cx="1645920" cy="1645920"/>
          </a:xfrm>
          <a:prstGeom prst="ellipse">
            <a:avLst/>
          </a:prstGeom>
          <a:solidFill>
            <a:schemeClr val="accent2"/>
          </a:solidFill>
          <a:ln>
            <a:noFill/>
          </a:ln>
          <a:effectLst>
            <a:outerShdw blurRad="152400" dist="38100" dir="5400000" sx="102000" sy="102000" algn="t" rotWithShape="0">
              <a:schemeClr val="accent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638800" y="1159790"/>
            <a:ext cx="914400" cy="914400"/>
          </a:xfrm>
          <a:prstGeom prst="ellipse">
            <a:avLst/>
          </a:prstGeom>
          <a:solidFill>
            <a:schemeClr val="accent2"/>
          </a:solidFill>
          <a:ln>
            <a:noFill/>
          </a:ln>
          <a:effectLst>
            <a:outerShdw blurRad="152400" dist="38100" dir="5400000" sx="102000" sy="102000" algn="t" rotWithShape="0">
              <a:schemeClr val="accent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38800" y="2842647"/>
            <a:ext cx="914400" cy="914400"/>
          </a:xfrm>
          <a:prstGeom prst="ellipse">
            <a:avLst/>
          </a:prstGeom>
          <a:solidFill>
            <a:schemeClr val="accent2"/>
          </a:solidFill>
          <a:ln>
            <a:noFill/>
          </a:ln>
          <a:effectLst>
            <a:outerShdw blurRad="152400" dist="38100" dir="5400000" sx="102000" sy="102000" algn="t" rotWithShape="0">
              <a:schemeClr val="accent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4"/>
          <p:cNvGrpSpPr>
            <a:grpSpLocks noChangeAspect="1"/>
          </p:cNvGrpSpPr>
          <p:nvPr/>
        </p:nvGrpSpPr>
        <p:grpSpPr bwMode="auto">
          <a:xfrm>
            <a:off x="5614987" y="4974608"/>
            <a:ext cx="962025" cy="747713"/>
            <a:chOff x="1607" y="2001"/>
            <a:chExt cx="606" cy="471"/>
          </a:xfrm>
          <a:solidFill>
            <a:schemeClr val="bg1"/>
          </a:solidFill>
        </p:grpSpPr>
        <p:sp>
          <p:nvSpPr>
            <p:cNvPr id="17" name="Freeform 6"/>
            <p:cNvSpPr>
              <a:spLocks noEditPoints="1"/>
            </p:cNvSpPr>
            <p:nvPr/>
          </p:nvSpPr>
          <p:spPr bwMode="auto">
            <a:xfrm>
              <a:off x="1607" y="2001"/>
              <a:ext cx="419" cy="419"/>
            </a:xfrm>
            <a:custGeom>
              <a:avLst/>
              <a:gdLst>
                <a:gd name="T0" fmla="*/ 1126 w 2512"/>
                <a:gd name="T1" fmla="*/ 185 h 2511"/>
                <a:gd name="T2" fmla="*/ 1013 w 2512"/>
                <a:gd name="T3" fmla="*/ 404 h 2511"/>
                <a:gd name="T4" fmla="*/ 722 w 2512"/>
                <a:gd name="T5" fmla="*/ 525 h 2511"/>
                <a:gd name="T6" fmla="*/ 525 w 2512"/>
                <a:gd name="T7" fmla="*/ 389 h 2511"/>
                <a:gd name="T8" fmla="*/ 390 w 2512"/>
                <a:gd name="T9" fmla="*/ 560 h 2511"/>
                <a:gd name="T10" fmla="*/ 524 w 2512"/>
                <a:gd name="T11" fmla="*/ 753 h 2511"/>
                <a:gd name="T12" fmla="*/ 383 w 2512"/>
                <a:gd name="T13" fmla="*/ 1094 h 2511"/>
                <a:gd name="T14" fmla="*/ 151 w 2512"/>
                <a:gd name="T15" fmla="*/ 1135 h 2511"/>
                <a:gd name="T16" fmla="*/ 127 w 2512"/>
                <a:gd name="T17" fmla="*/ 1353 h 2511"/>
                <a:gd name="T18" fmla="*/ 361 w 2512"/>
                <a:gd name="T19" fmla="*/ 1395 h 2511"/>
                <a:gd name="T20" fmla="*/ 481 w 2512"/>
                <a:gd name="T21" fmla="*/ 1686 h 2511"/>
                <a:gd name="T22" fmla="*/ 407 w 2512"/>
                <a:gd name="T23" fmla="*/ 1921 h 2511"/>
                <a:gd name="T24" fmla="*/ 496 w 2512"/>
                <a:gd name="T25" fmla="*/ 2105 h 2511"/>
                <a:gd name="T26" fmla="*/ 693 w 2512"/>
                <a:gd name="T27" fmla="*/ 2003 h 2511"/>
                <a:gd name="T28" fmla="*/ 886 w 2512"/>
                <a:gd name="T29" fmla="*/ 2061 h 2511"/>
                <a:gd name="T30" fmla="*/ 1124 w 2512"/>
                <a:gd name="T31" fmla="*/ 2166 h 2511"/>
                <a:gd name="T32" fmla="*/ 1175 w 2512"/>
                <a:gd name="T33" fmla="*/ 2391 h 2511"/>
                <a:gd name="T34" fmla="*/ 1384 w 2512"/>
                <a:gd name="T35" fmla="*/ 2345 h 2511"/>
                <a:gd name="T36" fmla="*/ 1434 w 2512"/>
                <a:gd name="T37" fmla="*/ 2124 h 2511"/>
                <a:gd name="T38" fmla="*/ 1775 w 2512"/>
                <a:gd name="T39" fmla="*/ 1985 h 2511"/>
                <a:gd name="T40" fmla="*/ 1969 w 2512"/>
                <a:gd name="T41" fmla="*/ 2125 h 2511"/>
                <a:gd name="T42" fmla="*/ 2125 w 2512"/>
                <a:gd name="T43" fmla="*/ 1968 h 2511"/>
                <a:gd name="T44" fmla="*/ 1985 w 2512"/>
                <a:gd name="T45" fmla="*/ 1774 h 2511"/>
                <a:gd name="T46" fmla="*/ 2125 w 2512"/>
                <a:gd name="T47" fmla="*/ 1433 h 2511"/>
                <a:gd name="T48" fmla="*/ 2345 w 2512"/>
                <a:gd name="T49" fmla="*/ 1384 h 2511"/>
                <a:gd name="T50" fmla="*/ 2392 w 2512"/>
                <a:gd name="T51" fmla="*/ 1175 h 2511"/>
                <a:gd name="T52" fmla="*/ 2165 w 2512"/>
                <a:gd name="T53" fmla="*/ 1124 h 2511"/>
                <a:gd name="T54" fmla="*/ 2062 w 2512"/>
                <a:gd name="T55" fmla="*/ 887 h 2511"/>
                <a:gd name="T56" fmla="*/ 2002 w 2512"/>
                <a:gd name="T57" fmla="*/ 694 h 2511"/>
                <a:gd name="T58" fmla="*/ 2105 w 2512"/>
                <a:gd name="T59" fmla="*/ 496 h 2511"/>
                <a:gd name="T60" fmla="*/ 1921 w 2512"/>
                <a:gd name="T61" fmla="*/ 407 h 2511"/>
                <a:gd name="T62" fmla="*/ 1686 w 2512"/>
                <a:gd name="T63" fmla="*/ 482 h 2511"/>
                <a:gd name="T64" fmla="*/ 1395 w 2512"/>
                <a:gd name="T65" fmla="*/ 361 h 2511"/>
                <a:gd name="T66" fmla="*/ 1353 w 2512"/>
                <a:gd name="T67" fmla="*/ 128 h 2511"/>
                <a:gd name="T68" fmla="*/ 1384 w 2512"/>
                <a:gd name="T69" fmla="*/ 12 h 2511"/>
                <a:gd name="T70" fmla="*/ 1504 w 2512"/>
                <a:gd name="T71" fmla="*/ 185 h 2511"/>
                <a:gd name="T72" fmla="*/ 1860 w 2512"/>
                <a:gd name="T73" fmla="*/ 304 h 2511"/>
                <a:gd name="T74" fmla="*/ 2053 w 2512"/>
                <a:gd name="T75" fmla="*/ 289 h 2511"/>
                <a:gd name="T76" fmla="*/ 2243 w 2512"/>
                <a:gd name="T77" fmla="*/ 527 h 2511"/>
                <a:gd name="T78" fmla="*/ 2154 w 2512"/>
                <a:gd name="T79" fmla="*/ 806 h 2511"/>
                <a:gd name="T80" fmla="*/ 2420 w 2512"/>
                <a:gd name="T81" fmla="*/ 1034 h 2511"/>
                <a:gd name="T82" fmla="*/ 2512 w 2512"/>
                <a:gd name="T83" fmla="*/ 1318 h 2511"/>
                <a:gd name="T84" fmla="*/ 2392 w 2512"/>
                <a:gd name="T85" fmla="*/ 1493 h 2511"/>
                <a:gd name="T86" fmla="*/ 2119 w 2512"/>
                <a:gd name="T87" fmla="*/ 1769 h 2511"/>
                <a:gd name="T88" fmla="*/ 2237 w 2512"/>
                <a:gd name="T89" fmla="*/ 2016 h 2511"/>
                <a:gd name="T90" fmla="*/ 2015 w 2512"/>
                <a:gd name="T91" fmla="*/ 2237 h 2511"/>
                <a:gd name="T92" fmla="*/ 1768 w 2512"/>
                <a:gd name="T93" fmla="*/ 2120 h 2511"/>
                <a:gd name="T94" fmla="*/ 1492 w 2512"/>
                <a:gd name="T95" fmla="*/ 2391 h 2511"/>
                <a:gd name="T96" fmla="*/ 1319 w 2512"/>
                <a:gd name="T97" fmla="*/ 2511 h 2511"/>
                <a:gd name="T98" fmla="*/ 1033 w 2512"/>
                <a:gd name="T99" fmla="*/ 2420 h 2511"/>
                <a:gd name="T100" fmla="*/ 807 w 2512"/>
                <a:gd name="T101" fmla="*/ 2154 h 2511"/>
                <a:gd name="T102" fmla="*/ 528 w 2512"/>
                <a:gd name="T103" fmla="*/ 2242 h 2511"/>
                <a:gd name="T104" fmla="*/ 286 w 2512"/>
                <a:gd name="T105" fmla="*/ 2046 h 2511"/>
                <a:gd name="T106" fmla="*/ 323 w 2512"/>
                <a:gd name="T107" fmla="*/ 1838 h 2511"/>
                <a:gd name="T108" fmla="*/ 152 w 2512"/>
                <a:gd name="T109" fmla="*/ 1501 h 2511"/>
                <a:gd name="T110" fmla="*/ 3 w 2512"/>
                <a:gd name="T111" fmla="*/ 1353 h 2511"/>
                <a:gd name="T112" fmla="*/ 66 w 2512"/>
                <a:gd name="T113" fmla="*/ 1051 h 2511"/>
                <a:gd name="T114" fmla="*/ 328 w 2512"/>
                <a:gd name="T115" fmla="*/ 873 h 2511"/>
                <a:gd name="T116" fmla="*/ 270 w 2512"/>
                <a:gd name="T117" fmla="*/ 559 h 2511"/>
                <a:gd name="T118" fmla="*/ 435 w 2512"/>
                <a:gd name="T119" fmla="*/ 304 h 2511"/>
                <a:gd name="T120" fmla="*/ 627 w 2512"/>
                <a:gd name="T121" fmla="*/ 289 h 2511"/>
                <a:gd name="T122" fmla="*/ 1008 w 2512"/>
                <a:gd name="T123" fmla="*/ 283 h 2511"/>
                <a:gd name="T124" fmla="*/ 1099 w 2512"/>
                <a:gd name="T125" fmla="*/ 25 h 2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2" h="2511">
                  <a:moveTo>
                    <a:pt x="1193" y="118"/>
                  </a:moveTo>
                  <a:lnTo>
                    <a:pt x="1175" y="121"/>
                  </a:lnTo>
                  <a:lnTo>
                    <a:pt x="1159" y="128"/>
                  </a:lnTo>
                  <a:lnTo>
                    <a:pt x="1146" y="138"/>
                  </a:lnTo>
                  <a:lnTo>
                    <a:pt x="1136" y="151"/>
                  </a:lnTo>
                  <a:lnTo>
                    <a:pt x="1128" y="167"/>
                  </a:lnTo>
                  <a:lnTo>
                    <a:pt x="1126" y="185"/>
                  </a:lnTo>
                  <a:lnTo>
                    <a:pt x="1126" y="330"/>
                  </a:lnTo>
                  <a:lnTo>
                    <a:pt x="1124" y="346"/>
                  </a:lnTo>
                  <a:lnTo>
                    <a:pt x="1117" y="361"/>
                  </a:lnTo>
                  <a:lnTo>
                    <a:pt x="1107" y="373"/>
                  </a:lnTo>
                  <a:lnTo>
                    <a:pt x="1094" y="383"/>
                  </a:lnTo>
                  <a:lnTo>
                    <a:pt x="1078" y="388"/>
                  </a:lnTo>
                  <a:lnTo>
                    <a:pt x="1013" y="404"/>
                  </a:lnTo>
                  <a:lnTo>
                    <a:pt x="949" y="425"/>
                  </a:lnTo>
                  <a:lnTo>
                    <a:pt x="886" y="451"/>
                  </a:lnTo>
                  <a:lnTo>
                    <a:pt x="827" y="482"/>
                  </a:lnTo>
                  <a:lnTo>
                    <a:pt x="768" y="517"/>
                  </a:lnTo>
                  <a:lnTo>
                    <a:pt x="753" y="524"/>
                  </a:lnTo>
                  <a:lnTo>
                    <a:pt x="737" y="527"/>
                  </a:lnTo>
                  <a:lnTo>
                    <a:pt x="722" y="525"/>
                  </a:lnTo>
                  <a:lnTo>
                    <a:pt x="706" y="519"/>
                  </a:lnTo>
                  <a:lnTo>
                    <a:pt x="693" y="509"/>
                  </a:lnTo>
                  <a:lnTo>
                    <a:pt x="590" y="407"/>
                  </a:lnTo>
                  <a:lnTo>
                    <a:pt x="577" y="396"/>
                  </a:lnTo>
                  <a:lnTo>
                    <a:pt x="561" y="389"/>
                  </a:lnTo>
                  <a:lnTo>
                    <a:pt x="543" y="387"/>
                  </a:lnTo>
                  <a:lnTo>
                    <a:pt x="525" y="389"/>
                  </a:lnTo>
                  <a:lnTo>
                    <a:pt x="510" y="396"/>
                  </a:lnTo>
                  <a:lnTo>
                    <a:pt x="496" y="407"/>
                  </a:lnTo>
                  <a:lnTo>
                    <a:pt x="407" y="496"/>
                  </a:lnTo>
                  <a:lnTo>
                    <a:pt x="396" y="511"/>
                  </a:lnTo>
                  <a:lnTo>
                    <a:pt x="390" y="526"/>
                  </a:lnTo>
                  <a:lnTo>
                    <a:pt x="387" y="544"/>
                  </a:lnTo>
                  <a:lnTo>
                    <a:pt x="390" y="560"/>
                  </a:lnTo>
                  <a:lnTo>
                    <a:pt x="396" y="577"/>
                  </a:lnTo>
                  <a:lnTo>
                    <a:pt x="407" y="590"/>
                  </a:lnTo>
                  <a:lnTo>
                    <a:pt x="510" y="694"/>
                  </a:lnTo>
                  <a:lnTo>
                    <a:pt x="520" y="706"/>
                  </a:lnTo>
                  <a:lnTo>
                    <a:pt x="525" y="721"/>
                  </a:lnTo>
                  <a:lnTo>
                    <a:pt x="526" y="737"/>
                  </a:lnTo>
                  <a:lnTo>
                    <a:pt x="524" y="753"/>
                  </a:lnTo>
                  <a:lnTo>
                    <a:pt x="518" y="768"/>
                  </a:lnTo>
                  <a:lnTo>
                    <a:pt x="481" y="826"/>
                  </a:lnTo>
                  <a:lnTo>
                    <a:pt x="450" y="887"/>
                  </a:lnTo>
                  <a:lnTo>
                    <a:pt x="425" y="949"/>
                  </a:lnTo>
                  <a:lnTo>
                    <a:pt x="404" y="1013"/>
                  </a:lnTo>
                  <a:lnTo>
                    <a:pt x="387" y="1079"/>
                  </a:lnTo>
                  <a:lnTo>
                    <a:pt x="383" y="1094"/>
                  </a:lnTo>
                  <a:lnTo>
                    <a:pt x="373" y="1108"/>
                  </a:lnTo>
                  <a:lnTo>
                    <a:pt x="361" y="1118"/>
                  </a:lnTo>
                  <a:lnTo>
                    <a:pt x="347" y="1124"/>
                  </a:lnTo>
                  <a:lnTo>
                    <a:pt x="330" y="1126"/>
                  </a:lnTo>
                  <a:lnTo>
                    <a:pt x="185" y="1126"/>
                  </a:lnTo>
                  <a:lnTo>
                    <a:pt x="168" y="1129"/>
                  </a:lnTo>
                  <a:lnTo>
                    <a:pt x="151" y="1135"/>
                  </a:lnTo>
                  <a:lnTo>
                    <a:pt x="138" y="1145"/>
                  </a:lnTo>
                  <a:lnTo>
                    <a:pt x="127" y="1160"/>
                  </a:lnTo>
                  <a:lnTo>
                    <a:pt x="120" y="1175"/>
                  </a:lnTo>
                  <a:lnTo>
                    <a:pt x="118" y="1193"/>
                  </a:lnTo>
                  <a:lnTo>
                    <a:pt x="118" y="1318"/>
                  </a:lnTo>
                  <a:lnTo>
                    <a:pt x="120" y="1337"/>
                  </a:lnTo>
                  <a:lnTo>
                    <a:pt x="127" y="1353"/>
                  </a:lnTo>
                  <a:lnTo>
                    <a:pt x="138" y="1366"/>
                  </a:lnTo>
                  <a:lnTo>
                    <a:pt x="151" y="1377"/>
                  </a:lnTo>
                  <a:lnTo>
                    <a:pt x="168" y="1384"/>
                  </a:lnTo>
                  <a:lnTo>
                    <a:pt x="185" y="1386"/>
                  </a:lnTo>
                  <a:lnTo>
                    <a:pt x="330" y="1386"/>
                  </a:lnTo>
                  <a:lnTo>
                    <a:pt x="347" y="1388"/>
                  </a:lnTo>
                  <a:lnTo>
                    <a:pt x="361" y="1395"/>
                  </a:lnTo>
                  <a:lnTo>
                    <a:pt x="373" y="1405"/>
                  </a:lnTo>
                  <a:lnTo>
                    <a:pt x="383" y="1418"/>
                  </a:lnTo>
                  <a:lnTo>
                    <a:pt x="387" y="1433"/>
                  </a:lnTo>
                  <a:lnTo>
                    <a:pt x="404" y="1499"/>
                  </a:lnTo>
                  <a:lnTo>
                    <a:pt x="425" y="1563"/>
                  </a:lnTo>
                  <a:lnTo>
                    <a:pt x="450" y="1625"/>
                  </a:lnTo>
                  <a:lnTo>
                    <a:pt x="481" y="1686"/>
                  </a:lnTo>
                  <a:lnTo>
                    <a:pt x="518" y="1744"/>
                  </a:lnTo>
                  <a:lnTo>
                    <a:pt x="524" y="1759"/>
                  </a:lnTo>
                  <a:lnTo>
                    <a:pt x="526" y="1774"/>
                  </a:lnTo>
                  <a:lnTo>
                    <a:pt x="525" y="1791"/>
                  </a:lnTo>
                  <a:lnTo>
                    <a:pt x="520" y="1805"/>
                  </a:lnTo>
                  <a:lnTo>
                    <a:pt x="510" y="1818"/>
                  </a:lnTo>
                  <a:lnTo>
                    <a:pt x="407" y="1921"/>
                  </a:lnTo>
                  <a:lnTo>
                    <a:pt x="396" y="1935"/>
                  </a:lnTo>
                  <a:lnTo>
                    <a:pt x="390" y="1952"/>
                  </a:lnTo>
                  <a:lnTo>
                    <a:pt x="387" y="1968"/>
                  </a:lnTo>
                  <a:lnTo>
                    <a:pt x="390" y="1986"/>
                  </a:lnTo>
                  <a:lnTo>
                    <a:pt x="396" y="2002"/>
                  </a:lnTo>
                  <a:lnTo>
                    <a:pt x="407" y="2016"/>
                  </a:lnTo>
                  <a:lnTo>
                    <a:pt x="496" y="2105"/>
                  </a:lnTo>
                  <a:lnTo>
                    <a:pt x="510" y="2116"/>
                  </a:lnTo>
                  <a:lnTo>
                    <a:pt x="526" y="2123"/>
                  </a:lnTo>
                  <a:lnTo>
                    <a:pt x="543" y="2125"/>
                  </a:lnTo>
                  <a:lnTo>
                    <a:pt x="561" y="2123"/>
                  </a:lnTo>
                  <a:lnTo>
                    <a:pt x="576" y="2116"/>
                  </a:lnTo>
                  <a:lnTo>
                    <a:pt x="590" y="2105"/>
                  </a:lnTo>
                  <a:lnTo>
                    <a:pt x="693" y="2003"/>
                  </a:lnTo>
                  <a:lnTo>
                    <a:pt x="706" y="1993"/>
                  </a:lnTo>
                  <a:lnTo>
                    <a:pt x="720" y="1987"/>
                  </a:lnTo>
                  <a:lnTo>
                    <a:pt x="735" y="1985"/>
                  </a:lnTo>
                  <a:lnTo>
                    <a:pt x="752" y="1987"/>
                  </a:lnTo>
                  <a:lnTo>
                    <a:pt x="768" y="1995"/>
                  </a:lnTo>
                  <a:lnTo>
                    <a:pt x="827" y="2030"/>
                  </a:lnTo>
                  <a:lnTo>
                    <a:pt x="886" y="2061"/>
                  </a:lnTo>
                  <a:lnTo>
                    <a:pt x="949" y="2087"/>
                  </a:lnTo>
                  <a:lnTo>
                    <a:pt x="1013" y="2108"/>
                  </a:lnTo>
                  <a:lnTo>
                    <a:pt x="1078" y="2124"/>
                  </a:lnTo>
                  <a:lnTo>
                    <a:pt x="1094" y="2130"/>
                  </a:lnTo>
                  <a:lnTo>
                    <a:pt x="1107" y="2138"/>
                  </a:lnTo>
                  <a:lnTo>
                    <a:pt x="1117" y="2151"/>
                  </a:lnTo>
                  <a:lnTo>
                    <a:pt x="1124" y="2166"/>
                  </a:lnTo>
                  <a:lnTo>
                    <a:pt x="1126" y="2181"/>
                  </a:lnTo>
                  <a:lnTo>
                    <a:pt x="1126" y="2327"/>
                  </a:lnTo>
                  <a:lnTo>
                    <a:pt x="1128" y="2345"/>
                  </a:lnTo>
                  <a:lnTo>
                    <a:pt x="1136" y="2360"/>
                  </a:lnTo>
                  <a:lnTo>
                    <a:pt x="1146" y="2375"/>
                  </a:lnTo>
                  <a:lnTo>
                    <a:pt x="1159" y="2385"/>
                  </a:lnTo>
                  <a:lnTo>
                    <a:pt x="1175" y="2391"/>
                  </a:lnTo>
                  <a:lnTo>
                    <a:pt x="1193" y="2393"/>
                  </a:lnTo>
                  <a:lnTo>
                    <a:pt x="1319" y="2393"/>
                  </a:lnTo>
                  <a:lnTo>
                    <a:pt x="1337" y="2391"/>
                  </a:lnTo>
                  <a:lnTo>
                    <a:pt x="1353" y="2385"/>
                  </a:lnTo>
                  <a:lnTo>
                    <a:pt x="1366" y="2375"/>
                  </a:lnTo>
                  <a:lnTo>
                    <a:pt x="1376" y="2360"/>
                  </a:lnTo>
                  <a:lnTo>
                    <a:pt x="1384" y="2345"/>
                  </a:lnTo>
                  <a:lnTo>
                    <a:pt x="1386" y="2327"/>
                  </a:lnTo>
                  <a:lnTo>
                    <a:pt x="1386" y="2181"/>
                  </a:lnTo>
                  <a:lnTo>
                    <a:pt x="1388" y="2166"/>
                  </a:lnTo>
                  <a:lnTo>
                    <a:pt x="1395" y="2151"/>
                  </a:lnTo>
                  <a:lnTo>
                    <a:pt x="1405" y="2138"/>
                  </a:lnTo>
                  <a:lnTo>
                    <a:pt x="1418" y="2130"/>
                  </a:lnTo>
                  <a:lnTo>
                    <a:pt x="1434" y="2124"/>
                  </a:lnTo>
                  <a:lnTo>
                    <a:pt x="1499" y="2108"/>
                  </a:lnTo>
                  <a:lnTo>
                    <a:pt x="1563" y="2087"/>
                  </a:lnTo>
                  <a:lnTo>
                    <a:pt x="1626" y="2061"/>
                  </a:lnTo>
                  <a:lnTo>
                    <a:pt x="1686" y="2030"/>
                  </a:lnTo>
                  <a:lnTo>
                    <a:pt x="1744" y="1995"/>
                  </a:lnTo>
                  <a:lnTo>
                    <a:pt x="1759" y="1987"/>
                  </a:lnTo>
                  <a:lnTo>
                    <a:pt x="1775" y="1985"/>
                  </a:lnTo>
                  <a:lnTo>
                    <a:pt x="1790" y="1986"/>
                  </a:lnTo>
                  <a:lnTo>
                    <a:pt x="1806" y="1993"/>
                  </a:lnTo>
                  <a:lnTo>
                    <a:pt x="1819" y="2003"/>
                  </a:lnTo>
                  <a:lnTo>
                    <a:pt x="1921" y="2105"/>
                  </a:lnTo>
                  <a:lnTo>
                    <a:pt x="1936" y="2116"/>
                  </a:lnTo>
                  <a:lnTo>
                    <a:pt x="1951" y="2123"/>
                  </a:lnTo>
                  <a:lnTo>
                    <a:pt x="1969" y="2125"/>
                  </a:lnTo>
                  <a:lnTo>
                    <a:pt x="1985" y="2123"/>
                  </a:lnTo>
                  <a:lnTo>
                    <a:pt x="2002" y="2116"/>
                  </a:lnTo>
                  <a:lnTo>
                    <a:pt x="2016" y="2105"/>
                  </a:lnTo>
                  <a:lnTo>
                    <a:pt x="2105" y="2016"/>
                  </a:lnTo>
                  <a:lnTo>
                    <a:pt x="2116" y="2002"/>
                  </a:lnTo>
                  <a:lnTo>
                    <a:pt x="2122" y="1986"/>
                  </a:lnTo>
                  <a:lnTo>
                    <a:pt x="2125" y="1968"/>
                  </a:lnTo>
                  <a:lnTo>
                    <a:pt x="2122" y="1952"/>
                  </a:lnTo>
                  <a:lnTo>
                    <a:pt x="2116" y="1935"/>
                  </a:lnTo>
                  <a:lnTo>
                    <a:pt x="2105" y="1921"/>
                  </a:lnTo>
                  <a:lnTo>
                    <a:pt x="2002" y="1818"/>
                  </a:lnTo>
                  <a:lnTo>
                    <a:pt x="1992" y="1805"/>
                  </a:lnTo>
                  <a:lnTo>
                    <a:pt x="1987" y="1791"/>
                  </a:lnTo>
                  <a:lnTo>
                    <a:pt x="1985" y="1774"/>
                  </a:lnTo>
                  <a:lnTo>
                    <a:pt x="1988" y="1759"/>
                  </a:lnTo>
                  <a:lnTo>
                    <a:pt x="1995" y="1744"/>
                  </a:lnTo>
                  <a:lnTo>
                    <a:pt x="2031" y="1686"/>
                  </a:lnTo>
                  <a:lnTo>
                    <a:pt x="2062" y="1625"/>
                  </a:lnTo>
                  <a:lnTo>
                    <a:pt x="2087" y="1563"/>
                  </a:lnTo>
                  <a:lnTo>
                    <a:pt x="2108" y="1499"/>
                  </a:lnTo>
                  <a:lnTo>
                    <a:pt x="2125" y="1433"/>
                  </a:lnTo>
                  <a:lnTo>
                    <a:pt x="2130" y="1418"/>
                  </a:lnTo>
                  <a:lnTo>
                    <a:pt x="2139" y="1405"/>
                  </a:lnTo>
                  <a:lnTo>
                    <a:pt x="2151" y="1395"/>
                  </a:lnTo>
                  <a:lnTo>
                    <a:pt x="2165" y="1388"/>
                  </a:lnTo>
                  <a:lnTo>
                    <a:pt x="2182" y="1386"/>
                  </a:lnTo>
                  <a:lnTo>
                    <a:pt x="2326" y="1386"/>
                  </a:lnTo>
                  <a:lnTo>
                    <a:pt x="2345" y="1384"/>
                  </a:lnTo>
                  <a:lnTo>
                    <a:pt x="2361" y="1377"/>
                  </a:lnTo>
                  <a:lnTo>
                    <a:pt x="2374" y="1366"/>
                  </a:lnTo>
                  <a:lnTo>
                    <a:pt x="2385" y="1353"/>
                  </a:lnTo>
                  <a:lnTo>
                    <a:pt x="2392" y="1337"/>
                  </a:lnTo>
                  <a:lnTo>
                    <a:pt x="2394" y="1318"/>
                  </a:lnTo>
                  <a:lnTo>
                    <a:pt x="2394" y="1193"/>
                  </a:lnTo>
                  <a:lnTo>
                    <a:pt x="2392" y="1175"/>
                  </a:lnTo>
                  <a:lnTo>
                    <a:pt x="2385" y="1160"/>
                  </a:lnTo>
                  <a:lnTo>
                    <a:pt x="2374" y="1145"/>
                  </a:lnTo>
                  <a:lnTo>
                    <a:pt x="2361" y="1135"/>
                  </a:lnTo>
                  <a:lnTo>
                    <a:pt x="2345" y="1129"/>
                  </a:lnTo>
                  <a:lnTo>
                    <a:pt x="2326" y="1126"/>
                  </a:lnTo>
                  <a:lnTo>
                    <a:pt x="2182" y="1126"/>
                  </a:lnTo>
                  <a:lnTo>
                    <a:pt x="2165" y="1124"/>
                  </a:lnTo>
                  <a:lnTo>
                    <a:pt x="2151" y="1118"/>
                  </a:lnTo>
                  <a:lnTo>
                    <a:pt x="2139" y="1108"/>
                  </a:lnTo>
                  <a:lnTo>
                    <a:pt x="2130" y="1094"/>
                  </a:lnTo>
                  <a:lnTo>
                    <a:pt x="2125" y="1079"/>
                  </a:lnTo>
                  <a:lnTo>
                    <a:pt x="2108" y="1013"/>
                  </a:lnTo>
                  <a:lnTo>
                    <a:pt x="2087" y="949"/>
                  </a:lnTo>
                  <a:lnTo>
                    <a:pt x="2062" y="887"/>
                  </a:lnTo>
                  <a:lnTo>
                    <a:pt x="2031" y="826"/>
                  </a:lnTo>
                  <a:lnTo>
                    <a:pt x="1995" y="768"/>
                  </a:lnTo>
                  <a:lnTo>
                    <a:pt x="1988" y="753"/>
                  </a:lnTo>
                  <a:lnTo>
                    <a:pt x="1985" y="737"/>
                  </a:lnTo>
                  <a:lnTo>
                    <a:pt x="1987" y="721"/>
                  </a:lnTo>
                  <a:lnTo>
                    <a:pt x="1992" y="706"/>
                  </a:lnTo>
                  <a:lnTo>
                    <a:pt x="2002" y="694"/>
                  </a:lnTo>
                  <a:lnTo>
                    <a:pt x="2105" y="590"/>
                  </a:lnTo>
                  <a:lnTo>
                    <a:pt x="2116" y="577"/>
                  </a:lnTo>
                  <a:lnTo>
                    <a:pt x="2122" y="560"/>
                  </a:lnTo>
                  <a:lnTo>
                    <a:pt x="2125" y="544"/>
                  </a:lnTo>
                  <a:lnTo>
                    <a:pt x="2122" y="526"/>
                  </a:lnTo>
                  <a:lnTo>
                    <a:pt x="2116" y="511"/>
                  </a:lnTo>
                  <a:lnTo>
                    <a:pt x="2105" y="496"/>
                  </a:lnTo>
                  <a:lnTo>
                    <a:pt x="2016" y="407"/>
                  </a:lnTo>
                  <a:lnTo>
                    <a:pt x="2002" y="396"/>
                  </a:lnTo>
                  <a:lnTo>
                    <a:pt x="1987" y="389"/>
                  </a:lnTo>
                  <a:lnTo>
                    <a:pt x="1969" y="387"/>
                  </a:lnTo>
                  <a:lnTo>
                    <a:pt x="1951" y="389"/>
                  </a:lnTo>
                  <a:lnTo>
                    <a:pt x="1936" y="396"/>
                  </a:lnTo>
                  <a:lnTo>
                    <a:pt x="1921" y="407"/>
                  </a:lnTo>
                  <a:lnTo>
                    <a:pt x="1819" y="509"/>
                  </a:lnTo>
                  <a:lnTo>
                    <a:pt x="1806" y="519"/>
                  </a:lnTo>
                  <a:lnTo>
                    <a:pt x="1790" y="525"/>
                  </a:lnTo>
                  <a:lnTo>
                    <a:pt x="1775" y="527"/>
                  </a:lnTo>
                  <a:lnTo>
                    <a:pt x="1759" y="524"/>
                  </a:lnTo>
                  <a:lnTo>
                    <a:pt x="1744" y="517"/>
                  </a:lnTo>
                  <a:lnTo>
                    <a:pt x="1686" y="482"/>
                  </a:lnTo>
                  <a:lnTo>
                    <a:pt x="1626" y="451"/>
                  </a:lnTo>
                  <a:lnTo>
                    <a:pt x="1563" y="425"/>
                  </a:lnTo>
                  <a:lnTo>
                    <a:pt x="1499" y="404"/>
                  </a:lnTo>
                  <a:lnTo>
                    <a:pt x="1434" y="388"/>
                  </a:lnTo>
                  <a:lnTo>
                    <a:pt x="1418" y="383"/>
                  </a:lnTo>
                  <a:lnTo>
                    <a:pt x="1405" y="373"/>
                  </a:lnTo>
                  <a:lnTo>
                    <a:pt x="1395" y="361"/>
                  </a:lnTo>
                  <a:lnTo>
                    <a:pt x="1388" y="346"/>
                  </a:lnTo>
                  <a:lnTo>
                    <a:pt x="1386" y="330"/>
                  </a:lnTo>
                  <a:lnTo>
                    <a:pt x="1386" y="185"/>
                  </a:lnTo>
                  <a:lnTo>
                    <a:pt x="1384" y="167"/>
                  </a:lnTo>
                  <a:lnTo>
                    <a:pt x="1376" y="151"/>
                  </a:lnTo>
                  <a:lnTo>
                    <a:pt x="1366" y="138"/>
                  </a:lnTo>
                  <a:lnTo>
                    <a:pt x="1353" y="128"/>
                  </a:lnTo>
                  <a:lnTo>
                    <a:pt x="1337" y="121"/>
                  </a:lnTo>
                  <a:lnTo>
                    <a:pt x="1319" y="118"/>
                  </a:lnTo>
                  <a:lnTo>
                    <a:pt x="1193" y="118"/>
                  </a:lnTo>
                  <a:close/>
                  <a:moveTo>
                    <a:pt x="1193" y="0"/>
                  </a:moveTo>
                  <a:lnTo>
                    <a:pt x="1319" y="0"/>
                  </a:lnTo>
                  <a:lnTo>
                    <a:pt x="1352" y="3"/>
                  </a:lnTo>
                  <a:lnTo>
                    <a:pt x="1384" y="12"/>
                  </a:lnTo>
                  <a:lnTo>
                    <a:pt x="1413" y="25"/>
                  </a:lnTo>
                  <a:lnTo>
                    <a:pt x="1438" y="44"/>
                  </a:lnTo>
                  <a:lnTo>
                    <a:pt x="1460" y="66"/>
                  </a:lnTo>
                  <a:lnTo>
                    <a:pt x="1479" y="91"/>
                  </a:lnTo>
                  <a:lnTo>
                    <a:pt x="1492" y="121"/>
                  </a:lnTo>
                  <a:lnTo>
                    <a:pt x="1501" y="152"/>
                  </a:lnTo>
                  <a:lnTo>
                    <a:pt x="1504" y="185"/>
                  </a:lnTo>
                  <a:lnTo>
                    <a:pt x="1504" y="283"/>
                  </a:lnTo>
                  <a:lnTo>
                    <a:pt x="1573" y="303"/>
                  </a:lnTo>
                  <a:lnTo>
                    <a:pt x="1640" y="328"/>
                  </a:lnTo>
                  <a:lnTo>
                    <a:pt x="1705" y="358"/>
                  </a:lnTo>
                  <a:lnTo>
                    <a:pt x="1768" y="393"/>
                  </a:lnTo>
                  <a:lnTo>
                    <a:pt x="1838" y="323"/>
                  </a:lnTo>
                  <a:lnTo>
                    <a:pt x="1860" y="304"/>
                  </a:lnTo>
                  <a:lnTo>
                    <a:pt x="1885" y="289"/>
                  </a:lnTo>
                  <a:lnTo>
                    <a:pt x="1911" y="278"/>
                  </a:lnTo>
                  <a:lnTo>
                    <a:pt x="1939" y="271"/>
                  </a:lnTo>
                  <a:lnTo>
                    <a:pt x="1969" y="269"/>
                  </a:lnTo>
                  <a:lnTo>
                    <a:pt x="1998" y="271"/>
                  </a:lnTo>
                  <a:lnTo>
                    <a:pt x="2026" y="278"/>
                  </a:lnTo>
                  <a:lnTo>
                    <a:pt x="2053" y="289"/>
                  </a:lnTo>
                  <a:lnTo>
                    <a:pt x="2077" y="304"/>
                  </a:lnTo>
                  <a:lnTo>
                    <a:pt x="2099" y="323"/>
                  </a:lnTo>
                  <a:lnTo>
                    <a:pt x="2189" y="412"/>
                  </a:lnTo>
                  <a:lnTo>
                    <a:pt x="2211" y="438"/>
                  </a:lnTo>
                  <a:lnTo>
                    <a:pt x="2226" y="466"/>
                  </a:lnTo>
                  <a:lnTo>
                    <a:pt x="2237" y="496"/>
                  </a:lnTo>
                  <a:lnTo>
                    <a:pt x="2243" y="527"/>
                  </a:lnTo>
                  <a:lnTo>
                    <a:pt x="2243" y="559"/>
                  </a:lnTo>
                  <a:lnTo>
                    <a:pt x="2237" y="590"/>
                  </a:lnTo>
                  <a:lnTo>
                    <a:pt x="2226" y="620"/>
                  </a:lnTo>
                  <a:lnTo>
                    <a:pt x="2211" y="649"/>
                  </a:lnTo>
                  <a:lnTo>
                    <a:pt x="2189" y="674"/>
                  </a:lnTo>
                  <a:lnTo>
                    <a:pt x="2119" y="743"/>
                  </a:lnTo>
                  <a:lnTo>
                    <a:pt x="2154" y="806"/>
                  </a:lnTo>
                  <a:lnTo>
                    <a:pt x="2184" y="873"/>
                  </a:lnTo>
                  <a:lnTo>
                    <a:pt x="2208" y="939"/>
                  </a:lnTo>
                  <a:lnTo>
                    <a:pt x="2229" y="1008"/>
                  </a:lnTo>
                  <a:lnTo>
                    <a:pt x="2326" y="1008"/>
                  </a:lnTo>
                  <a:lnTo>
                    <a:pt x="2361" y="1011"/>
                  </a:lnTo>
                  <a:lnTo>
                    <a:pt x="2392" y="1019"/>
                  </a:lnTo>
                  <a:lnTo>
                    <a:pt x="2420" y="1034"/>
                  </a:lnTo>
                  <a:lnTo>
                    <a:pt x="2446" y="1051"/>
                  </a:lnTo>
                  <a:lnTo>
                    <a:pt x="2469" y="1073"/>
                  </a:lnTo>
                  <a:lnTo>
                    <a:pt x="2486" y="1100"/>
                  </a:lnTo>
                  <a:lnTo>
                    <a:pt x="2501" y="1129"/>
                  </a:lnTo>
                  <a:lnTo>
                    <a:pt x="2509" y="1160"/>
                  </a:lnTo>
                  <a:lnTo>
                    <a:pt x="2512" y="1193"/>
                  </a:lnTo>
                  <a:lnTo>
                    <a:pt x="2512" y="1318"/>
                  </a:lnTo>
                  <a:lnTo>
                    <a:pt x="2509" y="1353"/>
                  </a:lnTo>
                  <a:lnTo>
                    <a:pt x="2501" y="1384"/>
                  </a:lnTo>
                  <a:lnTo>
                    <a:pt x="2486" y="1412"/>
                  </a:lnTo>
                  <a:lnTo>
                    <a:pt x="2469" y="1438"/>
                  </a:lnTo>
                  <a:lnTo>
                    <a:pt x="2446" y="1461"/>
                  </a:lnTo>
                  <a:lnTo>
                    <a:pt x="2420" y="1478"/>
                  </a:lnTo>
                  <a:lnTo>
                    <a:pt x="2392" y="1493"/>
                  </a:lnTo>
                  <a:lnTo>
                    <a:pt x="2361" y="1501"/>
                  </a:lnTo>
                  <a:lnTo>
                    <a:pt x="2326" y="1504"/>
                  </a:lnTo>
                  <a:lnTo>
                    <a:pt x="2229" y="1504"/>
                  </a:lnTo>
                  <a:lnTo>
                    <a:pt x="2208" y="1572"/>
                  </a:lnTo>
                  <a:lnTo>
                    <a:pt x="2184" y="1640"/>
                  </a:lnTo>
                  <a:lnTo>
                    <a:pt x="2154" y="1705"/>
                  </a:lnTo>
                  <a:lnTo>
                    <a:pt x="2119" y="1769"/>
                  </a:lnTo>
                  <a:lnTo>
                    <a:pt x="2189" y="1838"/>
                  </a:lnTo>
                  <a:lnTo>
                    <a:pt x="2211" y="1864"/>
                  </a:lnTo>
                  <a:lnTo>
                    <a:pt x="2226" y="1891"/>
                  </a:lnTo>
                  <a:lnTo>
                    <a:pt x="2237" y="1922"/>
                  </a:lnTo>
                  <a:lnTo>
                    <a:pt x="2243" y="1953"/>
                  </a:lnTo>
                  <a:lnTo>
                    <a:pt x="2243" y="1985"/>
                  </a:lnTo>
                  <a:lnTo>
                    <a:pt x="2237" y="2016"/>
                  </a:lnTo>
                  <a:lnTo>
                    <a:pt x="2226" y="2046"/>
                  </a:lnTo>
                  <a:lnTo>
                    <a:pt x="2211" y="2074"/>
                  </a:lnTo>
                  <a:lnTo>
                    <a:pt x="2189" y="2100"/>
                  </a:lnTo>
                  <a:lnTo>
                    <a:pt x="2099" y="2189"/>
                  </a:lnTo>
                  <a:lnTo>
                    <a:pt x="2074" y="2210"/>
                  </a:lnTo>
                  <a:lnTo>
                    <a:pt x="2046" y="2226"/>
                  </a:lnTo>
                  <a:lnTo>
                    <a:pt x="2015" y="2237"/>
                  </a:lnTo>
                  <a:lnTo>
                    <a:pt x="1984" y="2242"/>
                  </a:lnTo>
                  <a:lnTo>
                    <a:pt x="1953" y="2242"/>
                  </a:lnTo>
                  <a:lnTo>
                    <a:pt x="1921" y="2237"/>
                  </a:lnTo>
                  <a:lnTo>
                    <a:pt x="1892" y="2226"/>
                  </a:lnTo>
                  <a:lnTo>
                    <a:pt x="1863" y="2210"/>
                  </a:lnTo>
                  <a:lnTo>
                    <a:pt x="1838" y="2189"/>
                  </a:lnTo>
                  <a:lnTo>
                    <a:pt x="1768" y="2120"/>
                  </a:lnTo>
                  <a:lnTo>
                    <a:pt x="1705" y="2154"/>
                  </a:lnTo>
                  <a:lnTo>
                    <a:pt x="1640" y="2184"/>
                  </a:lnTo>
                  <a:lnTo>
                    <a:pt x="1573" y="2209"/>
                  </a:lnTo>
                  <a:lnTo>
                    <a:pt x="1504" y="2229"/>
                  </a:lnTo>
                  <a:lnTo>
                    <a:pt x="1504" y="2327"/>
                  </a:lnTo>
                  <a:lnTo>
                    <a:pt x="1501" y="2360"/>
                  </a:lnTo>
                  <a:lnTo>
                    <a:pt x="1492" y="2391"/>
                  </a:lnTo>
                  <a:lnTo>
                    <a:pt x="1479" y="2420"/>
                  </a:lnTo>
                  <a:lnTo>
                    <a:pt x="1460" y="2446"/>
                  </a:lnTo>
                  <a:lnTo>
                    <a:pt x="1438" y="2468"/>
                  </a:lnTo>
                  <a:lnTo>
                    <a:pt x="1413" y="2487"/>
                  </a:lnTo>
                  <a:lnTo>
                    <a:pt x="1384" y="2500"/>
                  </a:lnTo>
                  <a:lnTo>
                    <a:pt x="1352" y="2509"/>
                  </a:lnTo>
                  <a:lnTo>
                    <a:pt x="1319" y="2511"/>
                  </a:lnTo>
                  <a:lnTo>
                    <a:pt x="1193" y="2511"/>
                  </a:lnTo>
                  <a:lnTo>
                    <a:pt x="1160" y="2509"/>
                  </a:lnTo>
                  <a:lnTo>
                    <a:pt x="1129" y="2500"/>
                  </a:lnTo>
                  <a:lnTo>
                    <a:pt x="1099" y="2487"/>
                  </a:lnTo>
                  <a:lnTo>
                    <a:pt x="1074" y="2468"/>
                  </a:lnTo>
                  <a:lnTo>
                    <a:pt x="1052" y="2446"/>
                  </a:lnTo>
                  <a:lnTo>
                    <a:pt x="1033" y="2420"/>
                  </a:lnTo>
                  <a:lnTo>
                    <a:pt x="1020" y="2391"/>
                  </a:lnTo>
                  <a:lnTo>
                    <a:pt x="1011" y="2360"/>
                  </a:lnTo>
                  <a:lnTo>
                    <a:pt x="1008" y="2327"/>
                  </a:lnTo>
                  <a:lnTo>
                    <a:pt x="1008" y="2229"/>
                  </a:lnTo>
                  <a:lnTo>
                    <a:pt x="939" y="2209"/>
                  </a:lnTo>
                  <a:lnTo>
                    <a:pt x="872" y="2184"/>
                  </a:lnTo>
                  <a:lnTo>
                    <a:pt x="807" y="2154"/>
                  </a:lnTo>
                  <a:lnTo>
                    <a:pt x="744" y="2120"/>
                  </a:lnTo>
                  <a:lnTo>
                    <a:pt x="674" y="2188"/>
                  </a:lnTo>
                  <a:lnTo>
                    <a:pt x="649" y="2210"/>
                  </a:lnTo>
                  <a:lnTo>
                    <a:pt x="620" y="2226"/>
                  </a:lnTo>
                  <a:lnTo>
                    <a:pt x="590" y="2237"/>
                  </a:lnTo>
                  <a:lnTo>
                    <a:pt x="560" y="2242"/>
                  </a:lnTo>
                  <a:lnTo>
                    <a:pt x="528" y="2242"/>
                  </a:lnTo>
                  <a:lnTo>
                    <a:pt x="497" y="2237"/>
                  </a:lnTo>
                  <a:lnTo>
                    <a:pt x="466" y="2226"/>
                  </a:lnTo>
                  <a:lnTo>
                    <a:pt x="438" y="2210"/>
                  </a:lnTo>
                  <a:lnTo>
                    <a:pt x="413" y="2188"/>
                  </a:lnTo>
                  <a:lnTo>
                    <a:pt x="323" y="2100"/>
                  </a:lnTo>
                  <a:lnTo>
                    <a:pt x="302" y="2074"/>
                  </a:lnTo>
                  <a:lnTo>
                    <a:pt x="286" y="2046"/>
                  </a:lnTo>
                  <a:lnTo>
                    <a:pt x="275" y="2016"/>
                  </a:lnTo>
                  <a:lnTo>
                    <a:pt x="270" y="1984"/>
                  </a:lnTo>
                  <a:lnTo>
                    <a:pt x="270" y="1953"/>
                  </a:lnTo>
                  <a:lnTo>
                    <a:pt x="275" y="1922"/>
                  </a:lnTo>
                  <a:lnTo>
                    <a:pt x="286" y="1891"/>
                  </a:lnTo>
                  <a:lnTo>
                    <a:pt x="302" y="1864"/>
                  </a:lnTo>
                  <a:lnTo>
                    <a:pt x="323" y="1838"/>
                  </a:lnTo>
                  <a:lnTo>
                    <a:pt x="393" y="1769"/>
                  </a:lnTo>
                  <a:lnTo>
                    <a:pt x="358" y="1705"/>
                  </a:lnTo>
                  <a:lnTo>
                    <a:pt x="328" y="1640"/>
                  </a:lnTo>
                  <a:lnTo>
                    <a:pt x="304" y="1572"/>
                  </a:lnTo>
                  <a:lnTo>
                    <a:pt x="283" y="1504"/>
                  </a:lnTo>
                  <a:lnTo>
                    <a:pt x="185" y="1504"/>
                  </a:lnTo>
                  <a:lnTo>
                    <a:pt x="152" y="1501"/>
                  </a:lnTo>
                  <a:lnTo>
                    <a:pt x="120" y="1493"/>
                  </a:lnTo>
                  <a:lnTo>
                    <a:pt x="92" y="1478"/>
                  </a:lnTo>
                  <a:lnTo>
                    <a:pt x="66" y="1461"/>
                  </a:lnTo>
                  <a:lnTo>
                    <a:pt x="43" y="1438"/>
                  </a:lnTo>
                  <a:lnTo>
                    <a:pt x="25" y="1412"/>
                  </a:lnTo>
                  <a:lnTo>
                    <a:pt x="12" y="1384"/>
                  </a:lnTo>
                  <a:lnTo>
                    <a:pt x="3" y="1353"/>
                  </a:lnTo>
                  <a:lnTo>
                    <a:pt x="0" y="1318"/>
                  </a:lnTo>
                  <a:lnTo>
                    <a:pt x="0" y="1193"/>
                  </a:lnTo>
                  <a:lnTo>
                    <a:pt x="3" y="1160"/>
                  </a:lnTo>
                  <a:lnTo>
                    <a:pt x="12" y="1129"/>
                  </a:lnTo>
                  <a:lnTo>
                    <a:pt x="25" y="1100"/>
                  </a:lnTo>
                  <a:lnTo>
                    <a:pt x="43" y="1073"/>
                  </a:lnTo>
                  <a:lnTo>
                    <a:pt x="66" y="1051"/>
                  </a:lnTo>
                  <a:lnTo>
                    <a:pt x="92" y="1034"/>
                  </a:lnTo>
                  <a:lnTo>
                    <a:pt x="120" y="1019"/>
                  </a:lnTo>
                  <a:lnTo>
                    <a:pt x="152" y="1011"/>
                  </a:lnTo>
                  <a:lnTo>
                    <a:pt x="185" y="1008"/>
                  </a:lnTo>
                  <a:lnTo>
                    <a:pt x="283" y="1008"/>
                  </a:lnTo>
                  <a:lnTo>
                    <a:pt x="304" y="939"/>
                  </a:lnTo>
                  <a:lnTo>
                    <a:pt x="328" y="873"/>
                  </a:lnTo>
                  <a:lnTo>
                    <a:pt x="358" y="806"/>
                  </a:lnTo>
                  <a:lnTo>
                    <a:pt x="393" y="743"/>
                  </a:lnTo>
                  <a:lnTo>
                    <a:pt x="323" y="674"/>
                  </a:lnTo>
                  <a:lnTo>
                    <a:pt x="302" y="649"/>
                  </a:lnTo>
                  <a:lnTo>
                    <a:pt x="286" y="620"/>
                  </a:lnTo>
                  <a:lnTo>
                    <a:pt x="275" y="590"/>
                  </a:lnTo>
                  <a:lnTo>
                    <a:pt x="270" y="559"/>
                  </a:lnTo>
                  <a:lnTo>
                    <a:pt x="270" y="527"/>
                  </a:lnTo>
                  <a:lnTo>
                    <a:pt x="275" y="496"/>
                  </a:lnTo>
                  <a:lnTo>
                    <a:pt x="286" y="466"/>
                  </a:lnTo>
                  <a:lnTo>
                    <a:pt x="302" y="438"/>
                  </a:lnTo>
                  <a:lnTo>
                    <a:pt x="323" y="412"/>
                  </a:lnTo>
                  <a:lnTo>
                    <a:pt x="413" y="323"/>
                  </a:lnTo>
                  <a:lnTo>
                    <a:pt x="435" y="304"/>
                  </a:lnTo>
                  <a:lnTo>
                    <a:pt x="459" y="289"/>
                  </a:lnTo>
                  <a:lnTo>
                    <a:pt x="486" y="278"/>
                  </a:lnTo>
                  <a:lnTo>
                    <a:pt x="514" y="271"/>
                  </a:lnTo>
                  <a:lnTo>
                    <a:pt x="543" y="269"/>
                  </a:lnTo>
                  <a:lnTo>
                    <a:pt x="573" y="271"/>
                  </a:lnTo>
                  <a:lnTo>
                    <a:pt x="600" y="278"/>
                  </a:lnTo>
                  <a:lnTo>
                    <a:pt x="627" y="289"/>
                  </a:lnTo>
                  <a:lnTo>
                    <a:pt x="652" y="304"/>
                  </a:lnTo>
                  <a:lnTo>
                    <a:pt x="674" y="323"/>
                  </a:lnTo>
                  <a:lnTo>
                    <a:pt x="744" y="393"/>
                  </a:lnTo>
                  <a:lnTo>
                    <a:pt x="807" y="358"/>
                  </a:lnTo>
                  <a:lnTo>
                    <a:pt x="872" y="328"/>
                  </a:lnTo>
                  <a:lnTo>
                    <a:pt x="939" y="303"/>
                  </a:lnTo>
                  <a:lnTo>
                    <a:pt x="1008" y="283"/>
                  </a:lnTo>
                  <a:lnTo>
                    <a:pt x="1008" y="185"/>
                  </a:lnTo>
                  <a:lnTo>
                    <a:pt x="1011" y="152"/>
                  </a:lnTo>
                  <a:lnTo>
                    <a:pt x="1020" y="121"/>
                  </a:lnTo>
                  <a:lnTo>
                    <a:pt x="1033" y="91"/>
                  </a:lnTo>
                  <a:lnTo>
                    <a:pt x="1052" y="66"/>
                  </a:lnTo>
                  <a:lnTo>
                    <a:pt x="1074" y="44"/>
                  </a:lnTo>
                  <a:lnTo>
                    <a:pt x="1099" y="25"/>
                  </a:lnTo>
                  <a:lnTo>
                    <a:pt x="1129" y="12"/>
                  </a:lnTo>
                  <a:lnTo>
                    <a:pt x="1160" y="3"/>
                  </a:lnTo>
                  <a:lnTo>
                    <a:pt x="11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p:nvSpPr>
          <p:spPr bwMode="auto">
            <a:xfrm>
              <a:off x="1838" y="2090"/>
              <a:ext cx="41" cy="28"/>
            </a:xfrm>
            <a:custGeom>
              <a:avLst/>
              <a:gdLst>
                <a:gd name="T0" fmla="*/ 60 w 245"/>
                <a:gd name="T1" fmla="*/ 0 h 168"/>
                <a:gd name="T2" fmla="*/ 76 w 245"/>
                <a:gd name="T3" fmla="*/ 3 h 168"/>
                <a:gd name="T4" fmla="*/ 123 w 245"/>
                <a:gd name="T5" fmla="*/ 17 h 168"/>
                <a:gd name="T6" fmla="*/ 169 w 245"/>
                <a:gd name="T7" fmla="*/ 35 h 168"/>
                <a:gd name="T8" fmla="*/ 213 w 245"/>
                <a:gd name="T9" fmla="*/ 56 h 168"/>
                <a:gd name="T10" fmla="*/ 226 w 245"/>
                <a:gd name="T11" fmla="*/ 66 h 168"/>
                <a:gd name="T12" fmla="*/ 236 w 245"/>
                <a:gd name="T13" fmla="*/ 77 h 168"/>
                <a:gd name="T14" fmla="*/ 242 w 245"/>
                <a:gd name="T15" fmla="*/ 91 h 168"/>
                <a:gd name="T16" fmla="*/ 245 w 245"/>
                <a:gd name="T17" fmla="*/ 105 h 168"/>
                <a:gd name="T18" fmla="*/ 244 w 245"/>
                <a:gd name="T19" fmla="*/ 121 h 168"/>
                <a:gd name="T20" fmla="*/ 238 w 245"/>
                <a:gd name="T21" fmla="*/ 135 h 168"/>
                <a:gd name="T22" fmla="*/ 229 w 245"/>
                <a:gd name="T23" fmla="*/ 149 h 168"/>
                <a:gd name="T24" fmla="*/ 216 w 245"/>
                <a:gd name="T25" fmla="*/ 159 h 168"/>
                <a:gd name="T26" fmla="*/ 202 w 245"/>
                <a:gd name="T27" fmla="*/ 166 h 168"/>
                <a:gd name="T28" fmla="*/ 185 w 245"/>
                <a:gd name="T29" fmla="*/ 168 h 168"/>
                <a:gd name="T30" fmla="*/ 172 w 245"/>
                <a:gd name="T31" fmla="*/ 166 h 168"/>
                <a:gd name="T32" fmla="*/ 159 w 245"/>
                <a:gd name="T33" fmla="*/ 162 h 168"/>
                <a:gd name="T34" fmla="*/ 103 w 245"/>
                <a:gd name="T35" fmla="*/ 136 h 168"/>
                <a:gd name="T36" fmla="*/ 43 w 245"/>
                <a:gd name="T37" fmla="*/ 116 h 168"/>
                <a:gd name="T38" fmla="*/ 29 w 245"/>
                <a:gd name="T39" fmla="*/ 110 h 168"/>
                <a:gd name="T40" fmla="*/ 17 w 245"/>
                <a:gd name="T41" fmla="*/ 100 h 168"/>
                <a:gd name="T42" fmla="*/ 8 w 245"/>
                <a:gd name="T43" fmla="*/ 88 h 168"/>
                <a:gd name="T44" fmla="*/ 2 w 245"/>
                <a:gd name="T45" fmla="*/ 73 h 168"/>
                <a:gd name="T46" fmla="*/ 0 w 245"/>
                <a:gd name="T47" fmla="*/ 59 h 168"/>
                <a:gd name="T48" fmla="*/ 3 w 245"/>
                <a:gd name="T49" fmla="*/ 43 h 168"/>
                <a:gd name="T50" fmla="*/ 9 w 245"/>
                <a:gd name="T51" fmla="*/ 28 h 168"/>
                <a:gd name="T52" fmla="*/ 19 w 245"/>
                <a:gd name="T53" fmla="*/ 17 h 168"/>
                <a:gd name="T54" fmla="*/ 31 w 245"/>
                <a:gd name="T55" fmla="*/ 7 h 168"/>
                <a:gd name="T56" fmla="*/ 45 w 245"/>
                <a:gd name="T57" fmla="*/ 2 h 168"/>
                <a:gd name="T58" fmla="*/ 60 w 245"/>
                <a:gd name="T5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5" h="168">
                  <a:moveTo>
                    <a:pt x="60" y="0"/>
                  </a:moveTo>
                  <a:lnTo>
                    <a:pt x="76" y="3"/>
                  </a:lnTo>
                  <a:lnTo>
                    <a:pt x="123" y="17"/>
                  </a:lnTo>
                  <a:lnTo>
                    <a:pt x="169" y="35"/>
                  </a:lnTo>
                  <a:lnTo>
                    <a:pt x="213" y="56"/>
                  </a:lnTo>
                  <a:lnTo>
                    <a:pt x="226" y="66"/>
                  </a:lnTo>
                  <a:lnTo>
                    <a:pt x="236" y="77"/>
                  </a:lnTo>
                  <a:lnTo>
                    <a:pt x="242" y="91"/>
                  </a:lnTo>
                  <a:lnTo>
                    <a:pt x="245" y="105"/>
                  </a:lnTo>
                  <a:lnTo>
                    <a:pt x="244" y="121"/>
                  </a:lnTo>
                  <a:lnTo>
                    <a:pt x="238" y="135"/>
                  </a:lnTo>
                  <a:lnTo>
                    <a:pt x="229" y="149"/>
                  </a:lnTo>
                  <a:lnTo>
                    <a:pt x="216" y="159"/>
                  </a:lnTo>
                  <a:lnTo>
                    <a:pt x="202" y="166"/>
                  </a:lnTo>
                  <a:lnTo>
                    <a:pt x="185" y="168"/>
                  </a:lnTo>
                  <a:lnTo>
                    <a:pt x="172" y="166"/>
                  </a:lnTo>
                  <a:lnTo>
                    <a:pt x="159" y="162"/>
                  </a:lnTo>
                  <a:lnTo>
                    <a:pt x="103" y="136"/>
                  </a:lnTo>
                  <a:lnTo>
                    <a:pt x="43" y="116"/>
                  </a:lnTo>
                  <a:lnTo>
                    <a:pt x="29" y="110"/>
                  </a:lnTo>
                  <a:lnTo>
                    <a:pt x="17" y="100"/>
                  </a:lnTo>
                  <a:lnTo>
                    <a:pt x="8" y="88"/>
                  </a:lnTo>
                  <a:lnTo>
                    <a:pt x="2" y="73"/>
                  </a:lnTo>
                  <a:lnTo>
                    <a:pt x="0" y="59"/>
                  </a:lnTo>
                  <a:lnTo>
                    <a:pt x="3" y="43"/>
                  </a:lnTo>
                  <a:lnTo>
                    <a:pt x="9" y="28"/>
                  </a:lnTo>
                  <a:lnTo>
                    <a:pt x="19" y="17"/>
                  </a:lnTo>
                  <a:lnTo>
                    <a:pt x="31" y="7"/>
                  </a:lnTo>
                  <a:lnTo>
                    <a:pt x="45" y="2"/>
                  </a:lnTo>
                  <a:lnTo>
                    <a:pt x="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p:cNvSpPr>
            <p:nvPr/>
          </p:nvSpPr>
          <p:spPr bwMode="auto">
            <a:xfrm>
              <a:off x="1693" y="2152"/>
              <a:ext cx="28" cy="47"/>
            </a:xfrm>
            <a:custGeom>
              <a:avLst/>
              <a:gdLst>
                <a:gd name="T0" fmla="*/ 105 w 169"/>
                <a:gd name="T1" fmla="*/ 0 h 281"/>
                <a:gd name="T2" fmla="*/ 121 w 169"/>
                <a:gd name="T3" fmla="*/ 1 h 281"/>
                <a:gd name="T4" fmla="*/ 136 w 169"/>
                <a:gd name="T5" fmla="*/ 5 h 281"/>
                <a:gd name="T6" fmla="*/ 149 w 169"/>
                <a:gd name="T7" fmla="*/ 14 h 281"/>
                <a:gd name="T8" fmla="*/ 159 w 169"/>
                <a:gd name="T9" fmla="*/ 25 h 281"/>
                <a:gd name="T10" fmla="*/ 166 w 169"/>
                <a:gd name="T11" fmla="*/ 39 h 281"/>
                <a:gd name="T12" fmla="*/ 169 w 169"/>
                <a:gd name="T13" fmla="*/ 53 h 281"/>
                <a:gd name="T14" fmla="*/ 169 w 169"/>
                <a:gd name="T15" fmla="*/ 68 h 281"/>
                <a:gd name="T16" fmla="*/ 165 w 169"/>
                <a:gd name="T17" fmla="*/ 84 h 281"/>
                <a:gd name="T18" fmla="*/ 145 w 169"/>
                <a:gd name="T19" fmla="*/ 132 h 281"/>
                <a:gd name="T20" fmla="*/ 130 w 169"/>
                <a:gd name="T21" fmla="*/ 182 h 281"/>
                <a:gd name="T22" fmla="*/ 117 w 169"/>
                <a:gd name="T23" fmla="*/ 233 h 281"/>
                <a:gd name="T24" fmla="*/ 112 w 169"/>
                <a:gd name="T25" fmla="*/ 248 h 281"/>
                <a:gd name="T26" fmla="*/ 103 w 169"/>
                <a:gd name="T27" fmla="*/ 263 h 281"/>
                <a:gd name="T28" fmla="*/ 91 w 169"/>
                <a:gd name="T29" fmla="*/ 272 h 281"/>
                <a:gd name="T30" fmla="*/ 75 w 169"/>
                <a:gd name="T31" fmla="*/ 279 h 281"/>
                <a:gd name="T32" fmla="*/ 60 w 169"/>
                <a:gd name="T33" fmla="*/ 281 h 281"/>
                <a:gd name="T34" fmla="*/ 54 w 169"/>
                <a:gd name="T35" fmla="*/ 281 h 281"/>
                <a:gd name="T36" fmla="*/ 49 w 169"/>
                <a:gd name="T37" fmla="*/ 280 h 281"/>
                <a:gd name="T38" fmla="*/ 31 w 169"/>
                <a:gd name="T39" fmla="*/ 274 h 281"/>
                <a:gd name="T40" fmla="*/ 17 w 169"/>
                <a:gd name="T41" fmla="*/ 263 h 281"/>
                <a:gd name="T42" fmla="*/ 6 w 169"/>
                <a:gd name="T43" fmla="*/ 248 h 281"/>
                <a:gd name="T44" fmla="*/ 0 w 169"/>
                <a:gd name="T45" fmla="*/ 231 h 281"/>
                <a:gd name="T46" fmla="*/ 2 w 169"/>
                <a:gd name="T47" fmla="*/ 212 h 281"/>
                <a:gd name="T48" fmla="*/ 15 w 169"/>
                <a:gd name="T49" fmla="*/ 151 h 281"/>
                <a:gd name="T50" fmla="*/ 34 w 169"/>
                <a:gd name="T51" fmla="*/ 91 h 281"/>
                <a:gd name="T52" fmla="*/ 58 w 169"/>
                <a:gd name="T53" fmla="*/ 34 h 281"/>
                <a:gd name="T54" fmla="*/ 66 w 169"/>
                <a:gd name="T55" fmla="*/ 21 h 281"/>
                <a:gd name="T56" fmla="*/ 78 w 169"/>
                <a:gd name="T57" fmla="*/ 11 h 281"/>
                <a:gd name="T58" fmla="*/ 91 w 169"/>
                <a:gd name="T59" fmla="*/ 3 h 281"/>
                <a:gd name="T60" fmla="*/ 105 w 169"/>
                <a:gd name="T6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9" h="281">
                  <a:moveTo>
                    <a:pt x="105" y="0"/>
                  </a:moveTo>
                  <a:lnTo>
                    <a:pt x="121" y="1"/>
                  </a:lnTo>
                  <a:lnTo>
                    <a:pt x="136" y="5"/>
                  </a:lnTo>
                  <a:lnTo>
                    <a:pt x="149" y="14"/>
                  </a:lnTo>
                  <a:lnTo>
                    <a:pt x="159" y="25"/>
                  </a:lnTo>
                  <a:lnTo>
                    <a:pt x="166" y="39"/>
                  </a:lnTo>
                  <a:lnTo>
                    <a:pt x="169" y="53"/>
                  </a:lnTo>
                  <a:lnTo>
                    <a:pt x="169" y="68"/>
                  </a:lnTo>
                  <a:lnTo>
                    <a:pt x="165" y="84"/>
                  </a:lnTo>
                  <a:lnTo>
                    <a:pt x="145" y="132"/>
                  </a:lnTo>
                  <a:lnTo>
                    <a:pt x="130" y="182"/>
                  </a:lnTo>
                  <a:lnTo>
                    <a:pt x="117" y="233"/>
                  </a:lnTo>
                  <a:lnTo>
                    <a:pt x="112" y="248"/>
                  </a:lnTo>
                  <a:lnTo>
                    <a:pt x="103" y="263"/>
                  </a:lnTo>
                  <a:lnTo>
                    <a:pt x="91" y="272"/>
                  </a:lnTo>
                  <a:lnTo>
                    <a:pt x="75" y="279"/>
                  </a:lnTo>
                  <a:lnTo>
                    <a:pt x="60" y="281"/>
                  </a:lnTo>
                  <a:lnTo>
                    <a:pt x="54" y="281"/>
                  </a:lnTo>
                  <a:lnTo>
                    <a:pt x="49" y="280"/>
                  </a:lnTo>
                  <a:lnTo>
                    <a:pt x="31" y="274"/>
                  </a:lnTo>
                  <a:lnTo>
                    <a:pt x="17" y="263"/>
                  </a:lnTo>
                  <a:lnTo>
                    <a:pt x="6" y="248"/>
                  </a:lnTo>
                  <a:lnTo>
                    <a:pt x="0" y="231"/>
                  </a:lnTo>
                  <a:lnTo>
                    <a:pt x="2" y="212"/>
                  </a:lnTo>
                  <a:lnTo>
                    <a:pt x="15" y="151"/>
                  </a:lnTo>
                  <a:lnTo>
                    <a:pt x="34" y="91"/>
                  </a:lnTo>
                  <a:lnTo>
                    <a:pt x="58" y="34"/>
                  </a:lnTo>
                  <a:lnTo>
                    <a:pt x="66" y="21"/>
                  </a:lnTo>
                  <a:lnTo>
                    <a:pt x="78" y="11"/>
                  </a:lnTo>
                  <a:lnTo>
                    <a:pt x="91" y="3"/>
                  </a:lnTo>
                  <a:lnTo>
                    <a:pt x="1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1693" y="2222"/>
              <a:ext cx="112" cy="112"/>
            </a:xfrm>
            <a:custGeom>
              <a:avLst/>
              <a:gdLst>
                <a:gd name="T0" fmla="*/ 66 w 672"/>
                <a:gd name="T1" fmla="*/ 0 h 672"/>
                <a:gd name="T2" fmla="*/ 83 w 672"/>
                <a:gd name="T3" fmla="*/ 4 h 672"/>
                <a:gd name="T4" fmla="*/ 98 w 672"/>
                <a:gd name="T5" fmla="*/ 15 h 672"/>
                <a:gd name="T6" fmla="*/ 109 w 672"/>
                <a:gd name="T7" fmla="*/ 30 h 672"/>
                <a:gd name="T8" fmla="*/ 115 w 672"/>
                <a:gd name="T9" fmla="*/ 47 h 672"/>
                <a:gd name="T10" fmla="*/ 131 w 672"/>
                <a:gd name="T11" fmla="*/ 110 h 672"/>
                <a:gd name="T12" fmla="*/ 152 w 672"/>
                <a:gd name="T13" fmla="*/ 171 h 672"/>
                <a:gd name="T14" fmla="*/ 178 w 672"/>
                <a:gd name="T15" fmla="*/ 228 h 672"/>
                <a:gd name="T16" fmla="*/ 211 w 672"/>
                <a:gd name="T17" fmla="*/ 282 h 672"/>
                <a:gd name="T18" fmla="*/ 249 w 672"/>
                <a:gd name="T19" fmla="*/ 333 h 672"/>
                <a:gd name="T20" fmla="*/ 291 w 672"/>
                <a:gd name="T21" fmla="*/ 380 h 672"/>
                <a:gd name="T22" fmla="*/ 337 w 672"/>
                <a:gd name="T23" fmla="*/ 423 h 672"/>
                <a:gd name="T24" fmla="*/ 388 w 672"/>
                <a:gd name="T25" fmla="*/ 460 h 672"/>
                <a:gd name="T26" fmla="*/ 442 w 672"/>
                <a:gd name="T27" fmla="*/ 492 h 672"/>
                <a:gd name="T28" fmla="*/ 501 w 672"/>
                <a:gd name="T29" fmla="*/ 520 h 672"/>
                <a:gd name="T30" fmla="*/ 560 w 672"/>
                <a:gd name="T31" fmla="*/ 541 h 672"/>
                <a:gd name="T32" fmla="*/ 624 w 672"/>
                <a:gd name="T33" fmla="*/ 555 h 672"/>
                <a:gd name="T34" fmla="*/ 642 w 672"/>
                <a:gd name="T35" fmla="*/ 562 h 672"/>
                <a:gd name="T36" fmla="*/ 656 w 672"/>
                <a:gd name="T37" fmla="*/ 573 h 672"/>
                <a:gd name="T38" fmla="*/ 666 w 672"/>
                <a:gd name="T39" fmla="*/ 588 h 672"/>
                <a:gd name="T40" fmla="*/ 672 w 672"/>
                <a:gd name="T41" fmla="*/ 605 h 672"/>
                <a:gd name="T42" fmla="*/ 672 w 672"/>
                <a:gd name="T43" fmla="*/ 625 h 672"/>
                <a:gd name="T44" fmla="*/ 666 w 672"/>
                <a:gd name="T45" fmla="*/ 640 h 672"/>
                <a:gd name="T46" fmla="*/ 656 w 672"/>
                <a:gd name="T47" fmla="*/ 653 h 672"/>
                <a:gd name="T48" fmla="*/ 644 w 672"/>
                <a:gd name="T49" fmla="*/ 663 h 672"/>
                <a:gd name="T50" fmla="*/ 630 w 672"/>
                <a:gd name="T51" fmla="*/ 670 h 672"/>
                <a:gd name="T52" fmla="*/ 613 w 672"/>
                <a:gd name="T53" fmla="*/ 672 h 672"/>
                <a:gd name="T54" fmla="*/ 602 w 672"/>
                <a:gd name="T55" fmla="*/ 672 h 672"/>
                <a:gd name="T56" fmla="*/ 538 w 672"/>
                <a:gd name="T57" fmla="*/ 657 h 672"/>
                <a:gd name="T58" fmla="*/ 476 w 672"/>
                <a:gd name="T59" fmla="*/ 637 h 672"/>
                <a:gd name="T60" fmla="*/ 417 w 672"/>
                <a:gd name="T61" fmla="*/ 611 h 672"/>
                <a:gd name="T62" fmla="*/ 359 w 672"/>
                <a:gd name="T63" fmla="*/ 580 h 672"/>
                <a:gd name="T64" fmla="*/ 305 w 672"/>
                <a:gd name="T65" fmla="*/ 546 h 672"/>
                <a:gd name="T66" fmla="*/ 254 w 672"/>
                <a:gd name="T67" fmla="*/ 507 h 672"/>
                <a:gd name="T68" fmla="*/ 208 w 672"/>
                <a:gd name="T69" fmla="*/ 463 h 672"/>
                <a:gd name="T70" fmla="*/ 164 w 672"/>
                <a:gd name="T71" fmla="*/ 416 h 672"/>
                <a:gd name="T72" fmla="*/ 125 w 672"/>
                <a:gd name="T73" fmla="*/ 365 h 672"/>
                <a:gd name="T74" fmla="*/ 90 w 672"/>
                <a:gd name="T75" fmla="*/ 311 h 672"/>
                <a:gd name="T76" fmla="*/ 60 w 672"/>
                <a:gd name="T77" fmla="*/ 255 h 672"/>
                <a:gd name="T78" fmla="*/ 35 w 672"/>
                <a:gd name="T79" fmla="*/ 195 h 672"/>
                <a:gd name="T80" fmla="*/ 14 w 672"/>
                <a:gd name="T81" fmla="*/ 132 h 672"/>
                <a:gd name="T82" fmla="*/ 0 w 672"/>
                <a:gd name="T83" fmla="*/ 68 h 672"/>
                <a:gd name="T84" fmla="*/ 0 w 672"/>
                <a:gd name="T85" fmla="*/ 50 h 672"/>
                <a:gd name="T86" fmla="*/ 4 w 672"/>
                <a:gd name="T87" fmla="*/ 32 h 672"/>
                <a:gd name="T88" fmla="*/ 15 w 672"/>
                <a:gd name="T89" fmla="*/ 18 h 672"/>
                <a:gd name="T90" fmla="*/ 29 w 672"/>
                <a:gd name="T91" fmla="*/ 7 h 672"/>
                <a:gd name="T92" fmla="*/ 47 w 672"/>
                <a:gd name="T93" fmla="*/ 0 h 672"/>
                <a:gd name="T94" fmla="*/ 66 w 672"/>
                <a:gd name="T95"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2" h="672">
                  <a:moveTo>
                    <a:pt x="66" y="0"/>
                  </a:moveTo>
                  <a:lnTo>
                    <a:pt x="83" y="4"/>
                  </a:lnTo>
                  <a:lnTo>
                    <a:pt x="98" y="15"/>
                  </a:lnTo>
                  <a:lnTo>
                    <a:pt x="109" y="30"/>
                  </a:lnTo>
                  <a:lnTo>
                    <a:pt x="115" y="47"/>
                  </a:lnTo>
                  <a:lnTo>
                    <a:pt x="131" y="110"/>
                  </a:lnTo>
                  <a:lnTo>
                    <a:pt x="152" y="171"/>
                  </a:lnTo>
                  <a:lnTo>
                    <a:pt x="178" y="228"/>
                  </a:lnTo>
                  <a:lnTo>
                    <a:pt x="211" y="282"/>
                  </a:lnTo>
                  <a:lnTo>
                    <a:pt x="249" y="333"/>
                  </a:lnTo>
                  <a:lnTo>
                    <a:pt x="291" y="380"/>
                  </a:lnTo>
                  <a:lnTo>
                    <a:pt x="337" y="423"/>
                  </a:lnTo>
                  <a:lnTo>
                    <a:pt x="388" y="460"/>
                  </a:lnTo>
                  <a:lnTo>
                    <a:pt x="442" y="492"/>
                  </a:lnTo>
                  <a:lnTo>
                    <a:pt x="501" y="520"/>
                  </a:lnTo>
                  <a:lnTo>
                    <a:pt x="560" y="541"/>
                  </a:lnTo>
                  <a:lnTo>
                    <a:pt x="624" y="555"/>
                  </a:lnTo>
                  <a:lnTo>
                    <a:pt x="642" y="562"/>
                  </a:lnTo>
                  <a:lnTo>
                    <a:pt x="656" y="573"/>
                  </a:lnTo>
                  <a:lnTo>
                    <a:pt x="666" y="588"/>
                  </a:lnTo>
                  <a:lnTo>
                    <a:pt x="672" y="605"/>
                  </a:lnTo>
                  <a:lnTo>
                    <a:pt x="672" y="625"/>
                  </a:lnTo>
                  <a:lnTo>
                    <a:pt x="666" y="640"/>
                  </a:lnTo>
                  <a:lnTo>
                    <a:pt x="656" y="653"/>
                  </a:lnTo>
                  <a:lnTo>
                    <a:pt x="644" y="663"/>
                  </a:lnTo>
                  <a:lnTo>
                    <a:pt x="630" y="670"/>
                  </a:lnTo>
                  <a:lnTo>
                    <a:pt x="613" y="672"/>
                  </a:lnTo>
                  <a:lnTo>
                    <a:pt x="602" y="672"/>
                  </a:lnTo>
                  <a:lnTo>
                    <a:pt x="538" y="657"/>
                  </a:lnTo>
                  <a:lnTo>
                    <a:pt x="476" y="637"/>
                  </a:lnTo>
                  <a:lnTo>
                    <a:pt x="417" y="611"/>
                  </a:lnTo>
                  <a:lnTo>
                    <a:pt x="359" y="580"/>
                  </a:lnTo>
                  <a:lnTo>
                    <a:pt x="305" y="546"/>
                  </a:lnTo>
                  <a:lnTo>
                    <a:pt x="254" y="507"/>
                  </a:lnTo>
                  <a:lnTo>
                    <a:pt x="208" y="463"/>
                  </a:lnTo>
                  <a:lnTo>
                    <a:pt x="164" y="416"/>
                  </a:lnTo>
                  <a:lnTo>
                    <a:pt x="125" y="365"/>
                  </a:lnTo>
                  <a:lnTo>
                    <a:pt x="90" y="311"/>
                  </a:lnTo>
                  <a:lnTo>
                    <a:pt x="60" y="255"/>
                  </a:lnTo>
                  <a:lnTo>
                    <a:pt x="35" y="195"/>
                  </a:lnTo>
                  <a:lnTo>
                    <a:pt x="14" y="132"/>
                  </a:lnTo>
                  <a:lnTo>
                    <a:pt x="0" y="68"/>
                  </a:lnTo>
                  <a:lnTo>
                    <a:pt x="0" y="50"/>
                  </a:lnTo>
                  <a:lnTo>
                    <a:pt x="4" y="32"/>
                  </a:lnTo>
                  <a:lnTo>
                    <a:pt x="15" y="18"/>
                  </a:lnTo>
                  <a:lnTo>
                    <a:pt x="29" y="7"/>
                  </a:lnTo>
                  <a:lnTo>
                    <a:pt x="47" y="0"/>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0"/>
            <p:cNvSpPr>
              <a:spLocks/>
            </p:cNvSpPr>
            <p:nvPr/>
          </p:nvSpPr>
          <p:spPr bwMode="auto">
            <a:xfrm>
              <a:off x="1890" y="2121"/>
              <a:ext cx="52" cy="131"/>
            </a:xfrm>
            <a:custGeom>
              <a:avLst/>
              <a:gdLst>
                <a:gd name="T0" fmla="*/ 60 w 307"/>
                <a:gd name="T1" fmla="*/ 0 h 783"/>
                <a:gd name="T2" fmla="*/ 76 w 307"/>
                <a:gd name="T3" fmla="*/ 3 h 783"/>
                <a:gd name="T4" fmla="*/ 89 w 307"/>
                <a:gd name="T5" fmla="*/ 9 h 783"/>
                <a:gd name="T6" fmla="*/ 101 w 307"/>
                <a:gd name="T7" fmla="*/ 19 h 783"/>
                <a:gd name="T8" fmla="*/ 143 w 307"/>
                <a:gd name="T9" fmla="*/ 67 h 783"/>
                <a:gd name="T10" fmla="*/ 181 w 307"/>
                <a:gd name="T11" fmla="*/ 118 h 783"/>
                <a:gd name="T12" fmla="*/ 214 w 307"/>
                <a:gd name="T13" fmla="*/ 171 h 783"/>
                <a:gd name="T14" fmla="*/ 241 w 307"/>
                <a:gd name="T15" fmla="*/ 228 h 783"/>
                <a:gd name="T16" fmla="*/ 265 w 307"/>
                <a:gd name="T17" fmla="*/ 286 h 783"/>
                <a:gd name="T18" fmla="*/ 283 w 307"/>
                <a:gd name="T19" fmla="*/ 347 h 783"/>
                <a:gd name="T20" fmla="*/ 297 w 307"/>
                <a:gd name="T21" fmla="*/ 409 h 783"/>
                <a:gd name="T22" fmla="*/ 304 w 307"/>
                <a:gd name="T23" fmla="*/ 472 h 783"/>
                <a:gd name="T24" fmla="*/ 307 w 307"/>
                <a:gd name="T25" fmla="*/ 535 h 783"/>
                <a:gd name="T26" fmla="*/ 304 w 307"/>
                <a:gd name="T27" fmla="*/ 604 h 783"/>
                <a:gd name="T28" fmla="*/ 294 w 307"/>
                <a:gd name="T29" fmla="*/ 672 h 783"/>
                <a:gd name="T30" fmla="*/ 279 w 307"/>
                <a:gd name="T31" fmla="*/ 740 h 783"/>
                <a:gd name="T32" fmla="*/ 272 w 307"/>
                <a:gd name="T33" fmla="*/ 754 h 783"/>
                <a:gd name="T34" fmla="*/ 263 w 307"/>
                <a:gd name="T35" fmla="*/ 766 h 783"/>
                <a:gd name="T36" fmla="*/ 251 w 307"/>
                <a:gd name="T37" fmla="*/ 775 h 783"/>
                <a:gd name="T38" fmla="*/ 237 w 307"/>
                <a:gd name="T39" fmla="*/ 781 h 783"/>
                <a:gd name="T40" fmla="*/ 222 w 307"/>
                <a:gd name="T41" fmla="*/ 783 h 783"/>
                <a:gd name="T42" fmla="*/ 214 w 307"/>
                <a:gd name="T43" fmla="*/ 783 h 783"/>
                <a:gd name="T44" fmla="*/ 206 w 307"/>
                <a:gd name="T45" fmla="*/ 781 h 783"/>
                <a:gd name="T46" fmla="*/ 192 w 307"/>
                <a:gd name="T47" fmla="*/ 774 h 783"/>
                <a:gd name="T48" fmla="*/ 180 w 307"/>
                <a:gd name="T49" fmla="*/ 765 h 783"/>
                <a:gd name="T50" fmla="*/ 171 w 307"/>
                <a:gd name="T51" fmla="*/ 753 h 783"/>
                <a:gd name="T52" fmla="*/ 165 w 307"/>
                <a:gd name="T53" fmla="*/ 739 h 783"/>
                <a:gd name="T54" fmla="*/ 163 w 307"/>
                <a:gd name="T55" fmla="*/ 723 h 783"/>
                <a:gd name="T56" fmla="*/ 165 w 307"/>
                <a:gd name="T57" fmla="*/ 708 h 783"/>
                <a:gd name="T58" fmla="*/ 178 w 307"/>
                <a:gd name="T59" fmla="*/ 652 h 783"/>
                <a:gd name="T60" fmla="*/ 186 w 307"/>
                <a:gd name="T61" fmla="*/ 593 h 783"/>
                <a:gd name="T62" fmla="*/ 188 w 307"/>
                <a:gd name="T63" fmla="*/ 535 h 783"/>
                <a:gd name="T64" fmla="*/ 186 w 307"/>
                <a:gd name="T65" fmla="*/ 475 h 783"/>
                <a:gd name="T66" fmla="*/ 177 w 307"/>
                <a:gd name="T67" fmla="*/ 415 h 783"/>
                <a:gd name="T68" fmla="*/ 163 w 307"/>
                <a:gd name="T69" fmla="*/ 357 h 783"/>
                <a:gd name="T70" fmla="*/ 144 w 307"/>
                <a:gd name="T71" fmla="*/ 301 h 783"/>
                <a:gd name="T72" fmla="*/ 119 w 307"/>
                <a:gd name="T73" fmla="*/ 246 h 783"/>
                <a:gd name="T74" fmla="*/ 90 w 307"/>
                <a:gd name="T75" fmla="*/ 195 h 783"/>
                <a:gd name="T76" fmla="*/ 55 w 307"/>
                <a:gd name="T77" fmla="*/ 146 h 783"/>
                <a:gd name="T78" fmla="*/ 16 w 307"/>
                <a:gd name="T79" fmla="*/ 100 h 783"/>
                <a:gd name="T80" fmla="*/ 6 w 307"/>
                <a:gd name="T81" fmla="*/ 86 h 783"/>
                <a:gd name="T82" fmla="*/ 1 w 307"/>
                <a:gd name="T83" fmla="*/ 72 h 783"/>
                <a:gd name="T84" fmla="*/ 0 w 307"/>
                <a:gd name="T85" fmla="*/ 58 h 783"/>
                <a:gd name="T86" fmla="*/ 2 w 307"/>
                <a:gd name="T87" fmla="*/ 42 h 783"/>
                <a:gd name="T88" fmla="*/ 9 w 307"/>
                <a:gd name="T89" fmla="*/ 29 h 783"/>
                <a:gd name="T90" fmla="*/ 18 w 307"/>
                <a:gd name="T91" fmla="*/ 16 h 783"/>
                <a:gd name="T92" fmla="*/ 31 w 307"/>
                <a:gd name="T93" fmla="*/ 7 h 783"/>
                <a:gd name="T94" fmla="*/ 45 w 307"/>
                <a:gd name="T95" fmla="*/ 1 h 783"/>
                <a:gd name="T96" fmla="*/ 60 w 307"/>
                <a:gd name="T97" fmla="*/ 0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7" h="783">
                  <a:moveTo>
                    <a:pt x="60" y="0"/>
                  </a:moveTo>
                  <a:lnTo>
                    <a:pt x="76" y="3"/>
                  </a:lnTo>
                  <a:lnTo>
                    <a:pt x="89" y="9"/>
                  </a:lnTo>
                  <a:lnTo>
                    <a:pt x="101" y="19"/>
                  </a:lnTo>
                  <a:lnTo>
                    <a:pt x="143" y="67"/>
                  </a:lnTo>
                  <a:lnTo>
                    <a:pt x="181" y="118"/>
                  </a:lnTo>
                  <a:lnTo>
                    <a:pt x="214" y="171"/>
                  </a:lnTo>
                  <a:lnTo>
                    <a:pt x="241" y="228"/>
                  </a:lnTo>
                  <a:lnTo>
                    <a:pt x="265" y="286"/>
                  </a:lnTo>
                  <a:lnTo>
                    <a:pt x="283" y="347"/>
                  </a:lnTo>
                  <a:lnTo>
                    <a:pt x="297" y="409"/>
                  </a:lnTo>
                  <a:lnTo>
                    <a:pt x="304" y="472"/>
                  </a:lnTo>
                  <a:lnTo>
                    <a:pt x="307" y="535"/>
                  </a:lnTo>
                  <a:lnTo>
                    <a:pt x="304" y="604"/>
                  </a:lnTo>
                  <a:lnTo>
                    <a:pt x="294" y="672"/>
                  </a:lnTo>
                  <a:lnTo>
                    <a:pt x="279" y="740"/>
                  </a:lnTo>
                  <a:lnTo>
                    <a:pt x="272" y="754"/>
                  </a:lnTo>
                  <a:lnTo>
                    <a:pt x="263" y="766"/>
                  </a:lnTo>
                  <a:lnTo>
                    <a:pt x="251" y="775"/>
                  </a:lnTo>
                  <a:lnTo>
                    <a:pt x="237" y="781"/>
                  </a:lnTo>
                  <a:lnTo>
                    <a:pt x="222" y="783"/>
                  </a:lnTo>
                  <a:lnTo>
                    <a:pt x="214" y="783"/>
                  </a:lnTo>
                  <a:lnTo>
                    <a:pt x="206" y="781"/>
                  </a:lnTo>
                  <a:lnTo>
                    <a:pt x="192" y="774"/>
                  </a:lnTo>
                  <a:lnTo>
                    <a:pt x="180" y="765"/>
                  </a:lnTo>
                  <a:lnTo>
                    <a:pt x="171" y="753"/>
                  </a:lnTo>
                  <a:lnTo>
                    <a:pt x="165" y="739"/>
                  </a:lnTo>
                  <a:lnTo>
                    <a:pt x="163" y="723"/>
                  </a:lnTo>
                  <a:lnTo>
                    <a:pt x="165" y="708"/>
                  </a:lnTo>
                  <a:lnTo>
                    <a:pt x="178" y="652"/>
                  </a:lnTo>
                  <a:lnTo>
                    <a:pt x="186" y="593"/>
                  </a:lnTo>
                  <a:lnTo>
                    <a:pt x="188" y="535"/>
                  </a:lnTo>
                  <a:lnTo>
                    <a:pt x="186" y="475"/>
                  </a:lnTo>
                  <a:lnTo>
                    <a:pt x="177" y="415"/>
                  </a:lnTo>
                  <a:lnTo>
                    <a:pt x="163" y="357"/>
                  </a:lnTo>
                  <a:lnTo>
                    <a:pt x="144" y="301"/>
                  </a:lnTo>
                  <a:lnTo>
                    <a:pt x="119" y="246"/>
                  </a:lnTo>
                  <a:lnTo>
                    <a:pt x="90" y="195"/>
                  </a:lnTo>
                  <a:lnTo>
                    <a:pt x="55" y="146"/>
                  </a:lnTo>
                  <a:lnTo>
                    <a:pt x="16" y="100"/>
                  </a:lnTo>
                  <a:lnTo>
                    <a:pt x="6" y="86"/>
                  </a:lnTo>
                  <a:lnTo>
                    <a:pt x="1" y="72"/>
                  </a:lnTo>
                  <a:lnTo>
                    <a:pt x="0" y="58"/>
                  </a:lnTo>
                  <a:lnTo>
                    <a:pt x="2" y="42"/>
                  </a:lnTo>
                  <a:lnTo>
                    <a:pt x="9" y="29"/>
                  </a:lnTo>
                  <a:lnTo>
                    <a:pt x="18" y="16"/>
                  </a:lnTo>
                  <a:lnTo>
                    <a:pt x="31" y="7"/>
                  </a:lnTo>
                  <a:lnTo>
                    <a:pt x="45" y="1"/>
                  </a:lnTo>
                  <a:lnTo>
                    <a:pt x="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1"/>
            <p:cNvSpPr>
              <a:spLocks noEditPoints="1"/>
            </p:cNvSpPr>
            <p:nvPr/>
          </p:nvSpPr>
          <p:spPr bwMode="auto">
            <a:xfrm>
              <a:off x="1987" y="2222"/>
              <a:ext cx="226" cy="250"/>
            </a:xfrm>
            <a:custGeom>
              <a:avLst/>
              <a:gdLst>
                <a:gd name="T0" fmla="*/ 612 w 1352"/>
                <a:gd name="T1" fmla="*/ 168 h 1504"/>
                <a:gd name="T2" fmla="*/ 580 w 1352"/>
                <a:gd name="T3" fmla="*/ 315 h 1504"/>
                <a:gd name="T4" fmla="*/ 359 w 1352"/>
                <a:gd name="T5" fmla="*/ 440 h 1504"/>
                <a:gd name="T6" fmla="*/ 219 w 1352"/>
                <a:gd name="T7" fmla="*/ 410 h 1504"/>
                <a:gd name="T8" fmla="*/ 127 w 1352"/>
                <a:gd name="T9" fmla="*/ 435 h 1504"/>
                <a:gd name="T10" fmla="*/ 151 w 1352"/>
                <a:gd name="T11" fmla="*/ 526 h 1504"/>
                <a:gd name="T12" fmla="*/ 247 w 1352"/>
                <a:gd name="T13" fmla="*/ 633 h 1504"/>
                <a:gd name="T14" fmla="*/ 247 w 1352"/>
                <a:gd name="T15" fmla="*/ 871 h 1504"/>
                <a:gd name="T16" fmla="*/ 151 w 1352"/>
                <a:gd name="T17" fmla="*/ 978 h 1504"/>
                <a:gd name="T18" fmla="*/ 127 w 1352"/>
                <a:gd name="T19" fmla="*/ 1069 h 1504"/>
                <a:gd name="T20" fmla="*/ 219 w 1352"/>
                <a:gd name="T21" fmla="*/ 1094 h 1504"/>
                <a:gd name="T22" fmla="*/ 359 w 1352"/>
                <a:gd name="T23" fmla="*/ 1064 h 1504"/>
                <a:gd name="T24" fmla="*/ 580 w 1352"/>
                <a:gd name="T25" fmla="*/ 1188 h 1504"/>
                <a:gd name="T26" fmla="*/ 612 w 1352"/>
                <a:gd name="T27" fmla="*/ 1336 h 1504"/>
                <a:gd name="T28" fmla="*/ 693 w 1352"/>
                <a:gd name="T29" fmla="*/ 1384 h 1504"/>
                <a:gd name="T30" fmla="*/ 743 w 1352"/>
                <a:gd name="T31" fmla="*/ 1239 h 1504"/>
                <a:gd name="T32" fmla="*/ 833 w 1352"/>
                <a:gd name="T33" fmla="*/ 1167 h 1504"/>
                <a:gd name="T34" fmla="*/ 1020 w 1352"/>
                <a:gd name="T35" fmla="*/ 1048 h 1504"/>
                <a:gd name="T36" fmla="*/ 1167 w 1352"/>
                <a:gd name="T37" fmla="*/ 1102 h 1504"/>
                <a:gd name="T38" fmla="*/ 1234 w 1352"/>
                <a:gd name="T39" fmla="*/ 1035 h 1504"/>
                <a:gd name="T40" fmla="*/ 1119 w 1352"/>
                <a:gd name="T41" fmla="*/ 928 h 1504"/>
                <a:gd name="T42" fmla="*/ 1119 w 1352"/>
                <a:gd name="T43" fmla="*/ 791 h 1504"/>
                <a:gd name="T44" fmla="*/ 1104 w 1352"/>
                <a:gd name="T45" fmla="*/ 602 h 1504"/>
                <a:gd name="T46" fmla="*/ 1225 w 1352"/>
                <a:gd name="T47" fmla="*/ 502 h 1504"/>
                <a:gd name="T48" fmla="*/ 1200 w 1352"/>
                <a:gd name="T49" fmla="*/ 410 h 1504"/>
                <a:gd name="T50" fmla="*/ 1050 w 1352"/>
                <a:gd name="T51" fmla="*/ 456 h 1504"/>
                <a:gd name="T52" fmla="*/ 918 w 1352"/>
                <a:gd name="T53" fmla="*/ 379 h 1504"/>
                <a:gd name="T54" fmla="*/ 751 w 1352"/>
                <a:gd name="T55" fmla="*/ 295 h 1504"/>
                <a:gd name="T56" fmla="*/ 723 w 1352"/>
                <a:gd name="T57" fmla="*/ 138 h 1504"/>
                <a:gd name="T58" fmla="*/ 741 w 1352"/>
                <a:gd name="T59" fmla="*/ 12 h 1504"/>
                <a:gd name="T60" fmla="*/ 858 w 1352"/>
                <a:gd name="T61" fmla="*/ 152 h 1504"/>
                <a:gd name="T62" fmla="*/ 1044 w 1352"/>
                <a:gd name="T63" fmla="*/ 325 h 1504"/>
                <a:gd name="T64" fmla="*/ 1215 w 1352"/>
                <a:gd name="T65" fmla="*/ 290 h 1504"/>
                <a:gd name="T66" fmla="*/ 1340 w 1352"/>
                <a:gd name="T67" fmla="*/ 403 h 1504"/>
                <a:gd name="T68" fmla="*/ 1322 w 1352"/>
                <a:gd name="T69" fmla="*/ 568 h 1504"/>
                <a:gd name="T70" fmla="*/ 1238 w 1352"/>
                <a:gd name="T71" fmla="*/ 751 h 1504"/>
                <a:gd name="T72" fmla="*/ 1322 w 1352"/>
                <a:gd name="T73" fmla="*/ 936 h 1504"/>
                <a:gd name="T74" fmla="*/ 1340 w 1352"/>
                <a:gd name="T75" fmla="*/ 1101 h 1504"/>
                <a:gd name="T76" fmla="*/ 1215 w 1352"/>
                <a:gd name="T77" fmla="*/ 1214 h 1504"/>
                <a:gd name="T78" fmla="*/ 1044 w 1352"/>
                <a:gd name="T79" fmla="*/ 1177 h 1504"/>
                <a:gd name="T80" fmla="*/ 858 w 1352"/>
                <a:gd name="T81" fmla="*/ 1352 h 1504"/>
                <a:gd name="T82" fmla="*/ 741 w 1352"/>
                <a:gd name="T83" fmla="*/ 1492 h 1504"/>
                <a:gd name="T84" fmla="*/ 556 w 1352"/>
                <a:gd name="T85" fmla="*/ 1460 h 1504"/>
                <a:gd name="T86" fmla="*/ 491 w 1352"/>
                <a:gd name="T87" fmla="*/ 1283 h 1504"/>
                <a:gd name="T88" fmla="*/ 251 w 1352"/>
                <a:gd name="T89" fmla="*/ 1208 h 1504"/>
                <a:gd name="T90" fmla="*/ 85 w 1352"/>
                <a:gd name="T91" fmla="*/ 1191 h 1504"/>
                <a:gd name="T92" fmla="*/ 0 w 1352"/>
                <a:gd name="T93" fmla="*/ 1044 h 1504"/>
                <a:gd name="T94" fmla="*/ 68 w 1352"/>
                <a:gd name="T95" fmla="*/ 893 h 1504"/>
                <a:gd name="T96" fmla="*/ 123 w 1352"/>
                <a:gd name="T97" fmla="*/ 647 h 1504"/>
                <a:gd name="T98" fmla="*/ 6 w 1352"/>
                <a:gd name="T99" fmla="*/ 516 h 1504"/>
                <a:gd name="T100" fmla="*/ 41 w 1352"/>
                <a:gd name="T101" fmla="*/ 352 h 1504"/>
                <a:gd name="T102" fmla="*/ 194 w 1352"/>
                <a:gd name="T103" fmla="*/ 283 h 1504"/>
                <a:gd name="T104" fmla="*/ 394 w 1352"/>
                <a:gd name="T105" fmla="*/ 265 h 1504"/>
                <a:gd name="T106" fmla="*/ 517 w 1352"/>
                <a:gd name="T107" fmla="*/ 91 h 1504"/>
                <a:gd name="T108" fmla="*/ 676 w 1352"/>
                <a:gd name="T109" fmla="*/ 0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52" h="1504">
                  <a:moveTo>
                    <a:pt x="676" y="118"/>
                  </a:moveTo>
                  <a:lnTo>
                    <a:pt x="658" y="120"/>
                  </a:lnTo>
                  <a:lnTo>
                    <a:pt x="643" y="127"/>
                  </a:lnTo>
                  <a:lnTo>
                    <a:pt x="628" y="138"/>
                  </a:lnTo>
                  <a:lnTo>
                    <a:pt x="618" y="151"/>
                  </a:lnTo>
                  <a:lnTo>
                    <a:pt x="612" y="168"/>
                  </a:lnTo>
                  <a:lnTo>
                    <a:pt x="609" y="185"/>
                  </a:lnTo>
                  <a:lnTo>
                    <a:pt x="609" y="265"/>
                  </a:lnTo>
                  <a:lnTo>
                    <a:pt x="607" y="280"/>
                  </a:lnTo>
                  <a:lnTo>
                    <a:pt x="601" y="295"/>
                  </a:lnTo>
                  <a:lnTo>
                    <a:pt x="592" y="307"/>
                  </a:lnTo>
                  <a:lnTo>
                    <a:pt x="580" y="315"/>
                  </a:lnTo>
                  <a:lnTo>
                    <a:pt x="564" y="322"/>
                  </a:lnTo>
                  <a:lnTo>
                    <a:pt x="519" y="336"/>
                  </a:lnTo>
                  <a:lnTo>
                    <a:pt x="475" y="355"/>
                  </a:lnTo>
                  <a:lnTo>
                    <a:pt x="433" y="379"/>
                  </a:lnTo>
                  <a:lnTo>
                    <a:pt x="394" y="408"/>
                  </a:lnTo>
                  <a:lnTo>
                    <a:pt x="359" y="440"/>
                  </a:lnTo>
                  <a:lnTo>
                    <a:pt x="346" y="450"/>
                  </a:lnTo>
                  <a:lnTo>
                    <a:pt x="332" y="456"/>
                  </a:lnTo>
                  <a:lnTo>
                    <a:pt x="317" y="458"/>
                  </a:lnTo>
                  <a:lnTo>
                    <a:pt x="302" y="456"/>
                  </a:lnTo>
                  <a:lnTo>
                    <a:pt x="287" y="450"/>
                  </a:lnTo>
                  <a:lnTo>
                    <a:pt x="219" y="410"/>
                  </a:lnTo>
                  <a:lnTo>
                    <a:pt x="202" y="404"/>
                  </a:lnTo>
                  <a:lnTo>
                    <a:pt x="185" y="402"/>
                  </a:lnTo>
                  <a:lnTo>
                    <a:pt x="168" y="404"/>
                  </a:lnTo>
                  <a:lnTo>
                    <a:pt x="151" y="410"/>
                  </a:lnTo>
                  <a:lnTo>
                    <a:pt x="137" y="421"/>
                  </a:lnTo>
                  <a:lnTo>
                    <a:pt x="127" y="435"/>
                  </a:lnTo>
                  <a:lnTo>
                    <a:pt x="121" y="451"/>
                  </a:lnTo>
                  <a:lnTo>
                    <a:pt x="118" y="469"/>
                  </a:lnTo>
                  <a:lnTo>
                    <a:pt x="121" y="485"/>
                  </a:lnTo>
                  <a:lnTo>
                    <a:pt x="127" y="502"/>
                  </a:lnTo>
                  <a:lnTo>
                    <a:pt x="137" y="515"/>
                  </a:lnTo>
                  <a:lnTo>
                    <a:pt x="151" y="526"/>
                  </a:lnTo>
                  <a:lnTo>
                    <a:pt x="220" y="566"/>
                  </a:lnTo>
                  <a:lnTo>
                    <a:pt x="233" y="576"/>
                  </a:lnTo>
                  <a:lnTo>
                    <a:pt x="242" y="588"/>
                  </a:lnTo>
                  <a:lnTo>
                    <a:pt x="247" y="602"/>
                  </a:lnTo>
                  <a:lnTo>
                    <a:pt x="250" y="618"/>
                  </a:lnTo>
                  <a:lnTo>
                    <a:pt x="247" y="633"/>
                  </a:lnTo>
                  <a:lnTo>
                    <a:pt x="239" y="673"/>
                  </a:lnTo>
                  <a:lnTo>
                    <a:pt x="233" y="713"/>
                  </a:lnTo>
                  <a:lnTo>
                    <a:pt x="231" y="751"/>
                  </a:lnTo>
                  <a:lnTo>
                    <a:pt x="233" y="791"/>
                  </a:lnTo>
                  <a:lnTo>
                    <a:pt x="239" y="831"/>
                  </a:lnTo>
                  <a:lnTo>
                    <a:pt x="247" y="871"/>
                  </a:lnTo>
                  <a:lnTo>
                    <a:pt x="250" y="886"/>
                  </a:lnTo>
                  <a:lnTo>
                    <a:pt x="247" y="901"/>
                  </a:lnTo>
                  <a:lnTo>
                    <a:pt x="242" y="916"/>
                  </a:lnTo>
                  <a:lnTo>
                    <a:pt x="233" y="928"/>
                  </a:lnTo>
                  <a:lnTo>
                    <a:pt x="220" y="938"/>
                  </a:lnTo>
                  <a:lnTo>
                    <a:pt x="151" y="978"/>
                  </a:lnTo>
                  <a:lnTo>
                    <a:pt x="137" y="989"/>
                  </a:lnTo>
                  <a:lnTo>
                    <a:pt x="127" y="1002"/>
                  </a:lnTo>
                  <a:lnTo>
                    <a:pt x="121" y="1018"/>
                  </a:lnTo>
                  <a:lnTo>
                    <a:pt x="118" y="1035"/>
                  </a:lnTo>
                  <a:lnTo>
                    <a:pt x="121" y="1053"/>
                  </a:lnTo>
                  <a:lnTo>
                    <a:pt x="127" y="1069"/>
                  </a:lnTo>
                  <a:lnTo>
                    <a:pt x="138" y="1082"/>
                  </a:lnTo>
                  <a:lnTo>
                    <a:pt x="151" y="1094"/>
                  </a:lnTo>
                  <a:lnTo>
                    <a:pt x="168" y="1100"/>
                  </a:lnTo>
                  <a:lnTo>
                    <a:pt x="185" y="1102"/>
                  </a:lnTo>
                  <a:lnTo>
                    <a:pt x="202" y="1100"/>
                  </a:lnTo>
                  <a:lnTo>
                    <a:pt x="219" y="1094"/>
                  </a:lnTo>
                  <a:lnTo>
                    <a:pt x="287" y="1054"/>
                  </a:lnTo>
                  <a:lnTo>
                    <a:pt x="302" y="1048"/>
                  </a:lnTo>
                  <a:lnTo>
                    <a:pt x="317" y="1046"/>
                  </a:lnTo>
                  <a:lnTo>
                    <a:pt x="331" y="1048"/>
                  </a:lnTo>
                  <a:lnTo>
                    <a:pt x="346" y="1054"/>
                  </a:lnTo>
                  <a:lnTo>
                    <a:pt x="359" y="1064"/>
                  </a:lnTo>
                  <a:lnTo>
                    <a:pt x="394" y="1096"/>
                  </a:lnTo>
                  <a:lnTo>
                    <a:pt x="433" y="1124"/>
                  </a:lnTo>
                  <a:lnTo>
                    <a:pt x="475" y="1149"/>
                  </a:lnTo>
                  <a:lnTo>
                    <a:pt x="519" y="1167"/>
                  </a:lnTo>
                  <a:lnTo>
                    <a:pt x="564" y="1182"/>
                  </a:lnTo>
                  <a:lnTo>
                    <a:pt x="580" y="1188"/>
                  </a:lnTo>
                  <a:lnTo>
                    <a:pt x="592" y="1197"/>
                  </a:lnTo>
                  <a:lnTo>
                    <a:pt x="601" y="1209"/>
                  </a:lnTo>
                  <a:lnTo>
                    <a:pt x="607" y="1224"/>
                  </a:lnTo>
                  <a:lnTo>
                    <a:pt x="609" y="1239"/>
                  </a:lnTo>
                  <a:lnTo>
                    <a:pt x="609" y="1319"/>
                  </a:lnTo>
                  <a:lnTo>
                    <a:pt x="612" y="1336"/>
                  </a:lnTo>
                  <a:lnTo>
                    <a:pt x="618" y="1353"/>
                  </a:lnTo>
                  <a:lnTo>
                    <a:pt x="628" y="1366"/>
                  </a:lnTo>
                  <a:lnTo>
                    <a:pt x="643" y="1377"/>
                  </a:lnTo>
                  <a:lnTo>
                    <a:pt x="658" y="1384"/>
                  </a:lnTo>
                  <a:lnTo>
                    <a:pt x="676" y="1386"/>
                  </a:lnTo>
                  <a:lnTo>
                    <a:pt x="693" y="1384"/>
                  </a:lnTo>
                  <a:lnTo>
                    <a:pt x="710" y="1377"/>
                  </a:lnTo>
                  <a:lnTo>
                    <a:pt x="723" y="1366"/>
                  </a:lnTo>
                  <a:lnTo>
                    <a:pt x="734" y="1353"/>
                  </a:lnTo>
                  <a:lnTo>
                    <a:pt x="741" y="1336"/>
                  </a:lnTo>
                  <a:lnTo>
                    <a:pt x="743" y="1319"/>
                  </a:lnTo>
                  <a:lnTo>
                    <a:pt x="743" y="1239"/>
                  </a:lnTo>
                  <a:lnTo>
                    <a:pt x="745" y="1224"/>
                  </a:lnTo>
                  <a:lnTo>
                    <a:pt x="751" y="1209"/>
                  </a:lnTo>
                  <a:lnTo>
                    <a:pt x="761" y="1197"/>
                  </a:lnTo>
                  <a:lnTo>
                    <a:pt x="773" y="1188"/>
                  </a:lnTo>
                  <a:lnTo>
                    <a:pt x="787" y="1182"/>
                  </a:lnTo>
                  <a:lnTo>
                    <a:pt x="833" y="1167"/>
                  </a:lnTo>
                  <a:lnTo>
                    <a:pt x="878" y="1149"/>
                  </a:lnTo>
                  <a:lnTo>
                    <a:pt x="918" y="1124"/>
                  </a:lnTo>
                  <a:lnTo>
                    <a:pt x="958" y="1096"/>
                  </a:lnTo>
                  <a:lnTo>
                    <a:pt x="993" y="1064"/>
                  </a:lnTo>
                  <a:lnTo>
                    <a:pt x="1006" y="1054"/>
                  </a:lnTo>
                  <a:lnTo>
                    <a:pt x="1020" y="1048"/>
                  </a:lnTo>
                  <a:lnTo>
                    <a:pt x="1035" y="1046"/>
                  </a:lnTo>
                  <a:lnTo>
                    <a:pt x="1050" y="1048"/>
                  </a:lnTo>
                  <a:lnTo>
                    <a:pt x="1065" y="1054"/>
                  </a:lnTo>
                  <a:lnTo>
                    <a:pt x="1134" y="1094"/>
                  </a:lnTo>
                  <a:lnTo>
                    <a:pt x="1150" y="1100"/>
                  </a:lnTo>
                  <a:lnTo>
                    <a:pt x="1167" y="1102"/>
                  </a:lnTo>
                  <a:lnTo>
                    <a:pt x="1184" y="1100"/>
                  </a:lnTo>
                  <a:lnTo>
                    <a:pt x="1200" y="1094"/>
                  </a:lnTo>
                  <a:lnTo>
                    <a:pt x="1214" y="1082"/>
                  </a:lnTo>
                  <a:lnTo>
                    <a:pt x="1225" y="1069"/>
                  </a:lnTo>
                  <a:lnTo>
                    <a:pt x="1232" y="1053"/>
                  </a:lnTo>
                  <a:lnTo>
                    <a:pt x="1234" y="1035"/>
                  </a:lnTo>
                  <a:lnTo>
                    <a:pt x="1232" y="1018"/>
                  </a:lnTo>
                  <a:lnTo>
                    <a:pt x="1225" y="1002"/>
                  </a:lnTo>
                  <a:lnTo>
                    <a:pt x="1214" y="989"/>
                  </a:lnTo>
                  <a:lnTo>
                    <a:pt x="1200" y="978"/>
                  </a:lnTo>
                  <a:lnTo>
                    <a:pt x="1131" y="938"/>
                  </a:lnTo>
                  <a:lnTo>
                    <a:pt x="1119" y="928"/>
                  </a:lnTo>
                  <a:lnTo>
                    <a:pt x="1109" y="916"/>
                  </a:lnTo>
                  <a:lnTo>
                    <a:pt x="1104" y="901"/>
                  </a:lnTo>
                  <a:lnTo>
                    <a:pt x="1102" y="886"/>
                  </a:lnTo>
                  <a:lnTo>
                    <a:pt x="1104" y="871"/>
                  </a:lnTo>
                  <a:lnTo>
                    <a:pt x="1114" y="831"/>
                  </a:lnTo>
                  <a:lnTo>
                    <a:pt x="1119" y="791"/>
                  </a:lnTo>
                  <a:lnTo>
                    <a:pt x="1120" y="751"/>
                  </a:lnTo>
                  <a:lnTo>
                    <a:pt x="1119" y="713"/>
                  </a:lnTo>
                  <a:lnTo>
                    <a:pt x="1114" y="673"/>
                  </a:lnTo>
                  <a:lnTo>
                    <a:pt x="1104" y="633"/>
                  </a:lnTo>
                  <a:lnTo>
                    <a:pt x="1102" y="618"/>
                  </a:lnTo>
                  <a:lnTo>
                    <a:pt x="1104" y="602"/>
                  </a:lnTo>
                  <a:lnTo>
                    <a:pt x="1109" y="588"/>
                  </a:lnTo>
                  <a:lnTo>
                    <a:pt x="1119" y="576"/>
                  </a:lnTo>
                  <a:lnTo>
                    <a:pt x="1131" y="566"/>
                  </a:lnTo>
                  <a:lnTo>
                    <a:pt x="1200" y="526"/>
                  </a:lnTo>
                  <a:lnTo>
                    <a:pt x="1214" y="515"/>
                  </a:lnTo>
                  <a:lnTo>
                    <a:pt x="1225" y="502"/>
                  </a:lnTo>
                  <a:lnTo>
                    <a:pt x="1232" y="485"/>
                  </a:lnTo>
                  <a:lnTo>
                    <a:pt x="1234" y="469"/>
                  </a:lnTo>
                  <a:lnTo>
                    <a:pt x="1232" y="451"/>
                  </a:lnTo>
                  <a:lnTo>
                    <a:pt x="1225" y="435"/>
                  </a:lnTo>
                  <a:lnTo>
                    <a:pt x="1214" y="420"/>
                  </a:lnTo>
                  <a:lnTo>
                    <a:pt x="1200" y="410"/>
                  </a:lnTo>
                  <a:lnTo>
                    <a:pt x="1184" y="404"/>
                  </a:lnTo>
                  <a:lnTo>
                    <a:pt x="1167" y="402"/>
                  </a:lnTo>
                  <a:lnTo>
                    <a:pt x="1150" y="404"/>
                  </a:lnTo>
                  <a:lnTo>
                    <a:pt x="1134" y="410"/>
                  </a:lnTo>
                  <a:lnTo>
                    <a:pt x="1065" y="450"/>
                  </a:lnTo>
                  <a:lnTo>
                    <a:pt x="1050" y="456"/>
                  </a:lnTo>
                  <a:lnTo>
                    <a:pt x="1035" y="458"/>
                  </a:lnTo>
                  <a:lnTo>
                    <a:pt x="1020" y="456"/>
                  </a:lnTo>
                  <a:lnTo>
                    <a:pt x="1006" y="450"/>
                  </a:lnTo>
                  <a:lnTo>
                    <a:pt x="993" y="440"/>
                  </a:lnTo>
                  <a:lnTo>
                    <a:pt x="958" y="408"/>
                  </a:lnTo>
                  <a:lnTo>
                    <a:pt x="918" y="379"/>
                  </a:lnTo>
                  <a:lnTo>
                    <a:pt x="878" y="355"/>
                  </a:lnTo>
                  <a:lnTo>
                    <a:pt x="833" y="336"/>
                  </a:lnTo>
                  <a:lnTo>
                    <a:pt x="787" y="322"/>
                  </a:lnTo>
                  <a:lnTo>
                    <a:pt x="773" y="315"/>
                  </a:lnTo>
                  <a:lnTo>
                    <a:pt x="761" y="307"/>
                  </a:lnTo>
                  <a:lnTo>
                    <a:pt x="751" y="295"/>
                  </a:lnTo>
                  <a:lnTo>
                    <a:pt x="745" y="280"/>
                  </a:lnTo>
                  <a:lnTo>
                    <a:pt x="743" y="265"/>
                  </a:lnTo>
                  <a:lnTo>
                    <a:pt x="743" y="185"/>
                  </a:lnTo>
                  <a:lnTo>
                    <a:pt x="741" y="168"/>
                  </a:lnTo>
                  <a:lnTo>
                    <a:pt x="734" y="151"/>
                  </a:lnTo>
                  <a:lnTo>
                    <a:pt x="723" y="138"/>
                  </a:lnTo>
                  <a:lnTo>
                    <a:pt x="710" y="127"/>
                  </a:lnTo>
                  <a:lnTo>
                    <a:pt x="693" y="120"/>
                  </a:lnTo>
                  <a:lnTo>
                    <a:pt x="676" y="118"/>
                  </a:lnTo>
                  <a:close/>
                  <a:moveTo>
                    <a:pt x="676" y="0"/>
                  </a:moveTo>
                  <a:lnTo>
                    <a:pt x="709" y="3"/>
                  </a:lnTo>
                  <a:lnTo>
                    <a:pt x="741" y="12"/>
                  </a:lnTo>
                  <a:lnTo>
                    <a:pt x="769" y="25"/>
                  </a:lnTo>
                  <a:lnTo>
                    <a:pt x="795" y="44"/>
                  </a:lnTo>
                  <a:lnTo>
                    <a:pt x="817" y="66"/>
                  </a:lnTo>
                  <a:lnTo>
                    <a:pt x="836" y="91"/>
                  </a:lnTo>
                  <a:lnTo>
                    <a:pt x="849" y="120"/>
                  </a:lnTo>
                  <a:lnTo>
                    <a:pt x="858" y="152"/>
                  </a:lnTo>
                  <a:lnTo>
                    <a:pt x="861" y="185"/>
                  </a:lnTo>
                  <a:lnTo>
                    <a:pt x="861" y="221"/>
                  </a:lnTo>
                  <a:lnTo>
                    <a:pt x="911" y="240"/>
                  </a:lnTo>
                  <a:lnTo>
                    <a:pt x="957" y="265"/>
                  </a:lnTo>
                  <a:lnTo>
                    <a:pt x="1002" y="293"/>
                  </a:lnTo>
                  <a:lnTo>
                    <a:pt x="1044" y="325"/>
                  </a:lnTo>
                  <a:lnTo>
                    <a:pt x="1074" y="308"/>
                  </a:lnTo>
                  <a:lnTo>
                    <a:pt x="1102" y="296"/>
                  </a:lnTo>
                  <a:lnTo>
                    <a:pt x="1129" y="287"/>
                  </a:lnTo>
                  <a:lnTo>
                    <a:pt x="1158" y="283"/>
                  </a:lnTo>
                  <a:lnTo>
                    <a:pt x="1187" y="285"/>
                  </a:lnTo>
                  <a:lnTo>
                    <a:pt x="1215" y="290"/>
                  </a:lnTo>
                  <a:lnTo>
                    <a:pt x="1242" y="299"/>
                  </a:lnTo>
                  <a:lnTo>
                    <a:pt x="1267" y="312"/>
                  </a:lnTo>
                  <a:lnTo>
                    <a:pt x="1289" y="330"/>
                  </a:lnTo>
                  <a:lnTo>
                    <a:pt x="1310" y="351"/>
                  </a:lnTo>
                  <a:lnTo>
                    <a:pt x="1327" y="376"/>
                  </a:lnTo>
                  <a:lnTo>
                    <a:pt x="1340" y="403"/>
                  </a:lnTo>
                  <a:lnTo>
                    <a:pt x="1348" y="431"/>
                  </a:lnTo>
                  <a:lnTo>
                    <a:pt x="1352" y="460"/>
                  </a:lnTo>
                  <a:lnTo>
                    <a:pt x="1351" y="489"/>
                  </a:lnTo>
                  <a:lnTo>
                    <a:pt x="1346" y="516"/>
                  </a:lnTo>
                  <a:lnTo>
                    <a:pt x="1336" y="543"/>
                  </a:lnTo>
                  <a:lnTo>
                    <a:pt x="1322" y="568"/>
                  </a:lnTo>
                  <a:lnTo>
                    <a:pt x="1306" y="591"/>
                  </a:lnTo>
                  <a:lnTo>
                    <a:pt x="1284" y="611"/>
                  </a:lnTo>
                  <a:lnTo>
                    <a:pt x="1259" y="629"/>
                  </a:lnTo>
                  <a:lnTo>
                    <a:pt x="1229" y="647"/>
                  </a:lnTo>
                  <a:lnTo>
                    <a:pt x="1236" y="700"/>
                  </a:lnTo>
                  <a:lnTo>
                    <a:pt x="1238" y="751"/>
                  </a:lnTo>
                  <a:lnTo>
                    <a:pt x="1236" y="804"/>
                  </a:lnTo>
                  <a:lnTo>
                    <a:pt x="1229" y="857"/>
                  </a:lnTo>
                  <a:lnTo>
                    <a:pt x="1259" y="875"/>
                  </a:lnTo>
                  <a:lnTo>
                    <a:pt x="1284" y="893"/>
                  </a:lnTo>
                  <a:lnTo>
                    <a:pt x="1306" y="913"/>
                  </a:lnTo>
                  <a:lnTo>
                    <a:pt x="1322" y="936"/>
                  </a:lnTo>
                  <a:lnTo>
                    <a:pt x="1336" y="961"/>
                  </a:lnTo>
                  <a:lnTo>
                    <a:pt x="1346" y="988"/>
                  </a:lnTo>
                  <a:lnTo>
                    <a:pt x="1351" y="1015"/>
                  </a:lnTo>
                  <a:lnTo>
                    <a:pt x="1352" y="1044"/>
                  </a:lnTo>
                  <a:lnTo>
                    <a:pt x="1348" y="1073"/>
                  </a:lnTo>
                  <a:lnTo>
                    <a:pt x="1340" y="1101"/>
                  </a:lnTo>
                  <a:lnTo>
                    <a:pt x="1327" y="1128"/>
                  </a:lnTo>
                  <a:lnTo>
                    <a:pt x="1310" y="1153"/>
                  </a:lnTo>
                  <a:lnTo>
                    <a:pt x="1289" y="1174"/>
                  </a:lnTo>
                  <a:lnTo>
                    <a:pt x="1267" y="1191"/>
                  </a:lnTo>
                  <a:lnTo>
                    <a:pt x="1242" y="1205"/>
                  </a:lnTo>
                  <a:lnTo>
                    <a:pt x="1215" y="1214"/>
                  </a:lnTo>
                  <a:lnTo>
                    <a:pt x="1187" y="1219"/>
                  </a:lnTo>
                  <a:lnTo>
                    <a:pt x="1158" y="1220"/>
                  </a:lnTo>
                  <a:lnTo>
                    <a:pt x="1129" y="1217"/>
                  </a:lnTo>
                  <a:lnTo>
                    <a:pt x="1102" y="1208"/>
                  </a:lnTo>
                  <a:lnTo>
                    <a:pt x="1074" y="1196"/>
                  </a:lnTo>
                  <a:lnTo>
                    <a:pt x="1044" y="1177"/>
                  </a:lnTo>
                  <a:lnTo>
                    <a:pt x="1002" y="1211"/>
                  </a:lnTo>
                  <a:lnTo>
                    <a:pt x="957" y="1239"/>
                  </a:lnTo>
                  <a:lnTo>
                    <a:pt x="911" y="1263"/>
                  </a:lnTo>
                  <a:lnTo>
                    <a:pt x="861" y="1283"/>
                  </a:lnTo>
                  <a:lnTo>
                    <a:pt x="861" y="1319"/>
                  </a:lnTo>
                  <a:lnTo>
                    <a:pt x="858" y="1352"/>
                  </a:lnTo>
                  <a:lnTo>
                    <a:pt x="849" y="1384"/>
                  </a:lnTo>
                  <a:lnTo>
                    <a:pt x="836" y="1412"/>
                  </a:lnTo>
                  <a:lnTo>
                    <a:pt x="817" y="1438"/>
                  </a:lnTo>
                  <a:lnTo>
                    <a:pt x="795" y="1460"/>
                  </a:lnTo>
                  <a:lnTo>
                    <a:pt x="769" y="1479"/>
                  </a:lnTo>
                  <a:lnTo>
                    <a:pt x="741" y="1492"/>
                  </a:lnTo>
                  <a:lnTo>
                    <a:pt x="709" y="1501"/>
                  </a:lnTo>
                  <a:lnTo>
                    <a:pt x="676" y="1504"/>
                  </a:lnTo>
                  <a:lnTo>
                    <a:pt x="643" y="1501"/>
                  </a:lnTo>
                  <a:lnTo>
                    <a:pt x="612" y="1492"/>
                  </a:lnTo>
                  <a:lnTo>
                    <a:pt x="583" y="1479"/>
                  </a:lnTo>
                  <a:lnTo>
                    <a:pt x="556" y="1460"/>
                  </a:lnTo>
                  <a:lnTo>
                    <a:pt x="534" y="1438"/>
                  </a:lnTo>
                  <a:lnTo>
                    <a:pt x="517" y="1412"/>
                  </a:lnTo>
                  <a:lnTo>
                    <a:pt x="502" y="1384"/>
                  </a:lnTo>
                  <a:lnTo>
                    <a:pt x="494" y="1352"/>
                  </a:lnTo>
                  <a:lnTo>
                    <a:pt x="491" y="1319"/>
                  </a:lnTo>
                  <a:lnTo>
                    <a:pt x="491" y="1283"/>
                  </a:lnTo>
                  <a:lnTo>
                    <a:pt x="442" y="1263"/>
                  </a:lnTo>
                  <a:lnTo>
                    <a:pt x="394" y="1239"/>
                  </a:lnTo>
                  <a:lnTo>
                    <a:pt x="350" y="1211"/>
                  </a:lnTo>
                  <a:lnTo>
                    <a:pt x="308" y="1177"/>
                  </a:lnTo>
                  <a:lnTo>
                    <a:pt x="277" y="1196"/>
                  </a:lnTo>
                  <a:lnTo>
                    <a:pt x="251" y="1208"/>
                  </a:lnTo>
                  <a:lnTo>
                    <a:pt x="222" y="1217"/>
                  </a:lnTo>
                  <a:lnTo>
                    <a:pt x="193" y="1220"/>
                  </a:lnTo>
                  <a:lnTo>
                    <a:pt x="165" y="1219"/>
                  </a:lnTo>
                  <a:lnTo>
                    <a:pt x="137" y="1214"/>
                  </a:lnTo>
                  <a:lnTo>
                    <a:pt x="111" y="1205"/>
                  </a:lnTo>
                  <a:lnTo>
                    <a:pt x="85" y="1191"/>
                  </a:lnTo>
                  <a:lnTo>
                    <a:pt x="62" y="1174"/>
                  </a:lnTo>
                  <a:lnTo>
                    <a:pt x="42" y="1153"/>
                  </a:lnTo>
                  <a:lnTo>
                    <a:pt x="24" y="1128"/>
                  </a:lnTo>
                  <a:lnTo>
                    <a:pt x="11" y="1101"/>
                  </a:lnTo>
                  <a:lnTo>
                    <a:pt x="4" y="1073"/>
                  </a:lnTo>
                  <a:lnTo>
                    <a:pt x="0" y="1044"/>
                  </a:lnTo>
                  <a:lnTo>
                    <a:pt x="1" y="1015"/>
                  </a:lnTo>
                  <a:lnTo>
                    <a:pt x="6" y="988"/>
                  </a:lnTo>
                  <a:lnTo>
                    <a:pt x="16" y="961"/>
                  </a:lnTo>
                  <a:lnTo>
                    <a:pt x="29" y="936"/>
                  </a:lnTo>
                  <a:lnTo>
                    <a:pt x="47" y="913"/>
                  </a:lnTo>
                  <a:lnTo>
                    <a:pt x="68" y="893"/>
                  </a:lnTo>
                  <a:lnTo>
                    <a:pt x="93" y="875"/>
                  </a:lnTo>
                  <a:lnTo>
                    <a:pt x="123" y="857"/>
                  </a:lnTo>
                  <a:lnTo>
                    <a:pt x="115" y="804"/>
                  </a:lnTo>
                  <a:lnTo>
                    <a:pt x="113" y="751"/>
                  </a:lnTo>
                  <a:lnTo>
                    <a:pt x="115" y="700"/>
                  </a:lnTo>
                  <a:lnTo>
                    <a:pt x="123" y="647"/>
                  </a:lnTo>
                  <a:lnTo>
                    <a:pt x="93" y="629"/>
                  </a:lnTo>
                  <a:lnTo>
                    <a:pt x="68" y="611"/>
                  </a:lnTo>
                  <a:lnTo>
                    <a:pt x="47" y="591"/>
                  </a:lnTo>
                  <a:lnTo>
                    <a:pt x="29" y="568"/>
                  </a:lnTo>
                  <a:lnTo>
                    <a:pt x="16" y="543"/>
                  </a:lnTo>
                  <a:lnTo>
                    <a:pt x="6" y="516"/>
                  </a:lnTo>
                  <a:lnTo>
                    <a:pt x="1" y="489"/>
                  </a:lnTo>
                  <a:lnTo>
                    <a:pt x="0" y="460"/>
                  </a:lnTo>
                  <a:lnTo>
                    <a:pt x="4" y="431"/>
                  </a:lnTo>
                  <a:lnTo>
                    <a:pt x="11" y="403"/>
                  </a:lnTo>
                  <a:lnTo>
                    <a:pt x="24" y="376"/>
                  </a:lnTo>
                  <a:lnTo>
                    <a:pt x="41" y="352"/>
                  </a:lnTo>
                  <a:lnTo>
                    <a:pt x="61" y="331"/>
                  </a:lnTo>
                  <a:lnTo>
                    <a:pt x="84" y="313"/>
                  </a:lnTo>
                  <a:lnTo>
                    <a:pt x="109" y="299"/>
                  </a:lnTo>
                  <a:lnTo>
                    <a:pt x="137" y="290"/>
                  </a:lnTo>
                  <a:lnTo>
                    <a:pt x="166" y="285"/>
                  </a:lnTo>
                  <a:lnTo>
                    <a:pt x="194" y="283"/>
                  </a:lnTo>
                  <a:lnTo>
                    <a:pt x="223" y="287"/>
                  </a:lnTo>
                  <a:lnTo>
                    <a:pt x="251" y="296"/>
                  </a:lnTo>
                  <a:lnTo>
                    <a:pt x="277" y="308"/>
                  </a:lnTo>
                  <a:lnTo>
                    <a:pt x="308" y="325"/>
                  </a:lnTo>
                  <a:lnTo>
                    <a:pt x="350" y="293"/>
                  </a:lnTo>
                  <a:lnTo>
                    <a:pt x="394" y="265"/>
                  </a:lnTo>
                  <a:lnTo>
                    <a:pt x="442" y="240"/>
                  </a:lnTo>
                  <a:lnTo>
                    <a:pt x="491" y="221"/>
                  </a:lnTo>
                  <a:lnTo>
                    <a:pt x="491" y="185"/>
                  </a:lnTo>
                  <a:lnTo>
                    <a:pt x="494" y="152"/>
                  </a:lnTo>
                  <a:lnTo>
                    <a:pt x="502" y="120"/>
                  </a:lnTo>
                  <a:lnTo>
                    <a:pt x="517" y="91"/>
                  </a:lnTo>
                  <a:lnTo>
                    <a:pt x="534" y="66"/>
                  </a:lnTo>
                  <a:lnTo>
                    <a:pt x="556" y="44"/>
                  </a:lnTo>
                  <a:lnTo>
                    <a:pt x="583" y="25"/>
                  </a:lnTo>
                  <a:lnTo>
                    <a:pt x="612" y="12"/>
                  </a:lnTo>
                  <a:lnTo>
                    <a:pt x="643" y="3"/>
                  </a:lnTo>
                  <a:lnTo>
                    <a:pt x="6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2"/>
            <p:cNvSpPr>
              <a:spLocks noEditPoints="1"/>
            </p:cNvSpPr>
            <p:nvPr/>
          </p:nvSpPr>
          <p:spPr bwMode="auto">
            <a:xfrm>
              <a:off x="2058" y="2306"/>
              <a:ext cx="83" cy="82"/>
            </a:xfrm>
            <a:custGeom>
              <a:avLst/>
              <a:gdLst>
                <a:gd name="T0" fmla="*/ 219 w 497"/>
                <a:gd name="T1" fmla="*/ 122 h 496"/>
                <a:gd name="T2" fmla="*/ 168 w 497"/>
                <a:gd name="T3" fmla="*/ 147 h 496"/>
                <a:gd name="T4" fmla="*/ 132 w 497"/>
                <a:gd name="T5" fmla="*/ 191 h 496"/>
                <a:gd name="T6" fmla="*/ 120 w 497"/>
                <a:gd name="T7" fmla="*/ 247 h 496"/>
                <a:gd name="T8" fmla="*/ 132 w 497"/>
                <a:gd name="T9" fmla="*/ 305 h 496"/>
                <a:gd name="T10" fmla="*/ 168 w 497"/>
                <a:gd name="T11" fmla="*/ 349 h 496"/>
                <a:gd name="T12" fmla="*/ 219 w 497"/>
                <a:gd name="T13" fmla="*/ 374 h 496"/>
                <a:gd name="T14" fmla="*/ 278 w 497"/>
                <a:gd name="T15" fmla="*/ 374 h 496"/>
                <a:gd name="T16" fmla="*/ 330 w 497"/>
                <a:gd name="T17" fmla="*/ 349 h 496"/>
                <a:gd name="T18" fmla="*/ 366 w 497"/>
                <a:gd name="T19" fmla="*/ 305 h 496"/>
                <a:gd name="T20" fmla="*/ 379 w 497"/>
                <a:gd name="T21" fmla="*/ 247 h 496"/>
                <a:gd name="T22" fmla="*/ 366 w 497"/>
                <a:gd name="T23" fmla="*/ 191 h 496"/>
                <a:gd name="T24" fmla="*/ 330 w 497"/>
                <a:gd name="T25" fmla="*/ 147 h 496"/>
                <a:gd name="T26" fmla="*/ 278 w 497"/>
                <a:gd name="T27" fmla="*/ 122 h 496"/>
                <a:gd name="T28" fmla="*/ 249 w 497"/>
                <a:gd name="T29" fmla="*/ 0 h 496"/>
                <a:gd name="T30" fmla="*/ 327 w 497"/>
                <a:gd name="T31" fmla="*/ 12 h 496"/>
                <a:gd name="T32" fmla="*/ 395 w 497"/>
                <a:gd name="T33" fmla="*/ 48 h 496"/>
                <a:gd name="T34" fmla="*/ 450 w 497"/>
                <a:gd name="T35" fmla="*/ 102 h 496"/>
                <a:gd name="T36" fmla="*/ 485 w 497"/>
                <a:gd name="T37" fmla="*/ 169 h 496"/>
                <a:gd name="T38" fmla="*/ 497 w 497"/>
                <a:gd name="T39" fmla="*/ 247 h 496"/>
                <a:gd name="T40" fmla="*/ 485 w 497"/>
                <a:gd name="T41" fmla="*/ 326 h 496"/>
                <a:gd name="T42" fmla="*/ 450 w 497"/>
                <a:gd name="T43" fmla="*/ 394 h 496"/>
                <a:gd name="T44" fmla="*/ 395 w 497"/>
                <a:gd name="T45" fmla="*/ 448 h 496"/>
                <a:gd name="T46" fmla="*/ 327 w 497"/>
                <a:gd name="T47" fmla="*/ 484 h 496"/>
                <a:gd name="T48" fmla="*/ 249 w 497"/>
                <a:gd name="T49" fmla="*/ 496 h 496"/>
                <a:gd name="T50" fmla="*/ 170 w 497"/>
                <a:gd name="T51" fmla="*/ 484 h 496"/>
                <a:gd name="T52" fmla="*/ 103 w 497"/>
                <a:gd name="T53" fmla="*/ 448 h 496"/>
                <a:gd name="T54" fmla="*/ 49 w 497"/>
                <a:gd name="T55" fmla="*/ 394 h 496"/>
                <a:gd name="T56" fmla="*/ 14 w 497"/>
                <a:gd name="T57" fmla="*/ 326 h 496"/>
                <a:gd name="T58" fmla="*/ 0 w 497"/>
                <a:gd name="T59" fmla="*/ 247 h 496"/>
                <a:gd name="T60" fmla="*/ 14 w 497"/>
                <a:gd name="T61" fmla="*/ 169 h 496"/>
                <a:gd name="T62" fmla="*/ 49 w 497"/>
                <a:gd name="T63" fmla="*/ 102 h 496"/>
                <a:gd name="T64" fmla="*/ 103 w 497"/>
                <a:gd name="T65" fmla="*/ 48 h 496"/>
                <a:gd name="T66" fmla="*/ 170 w 497"/>
                <a:gd name="T67" fmla="*/ 12 h 496"/>
                <a:gd name="T68" fmla="*/ 249 w 497"/>
                <a:gd name="T69" fmla="*/ 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7" h="496">
                  <a:moveTo>
                    <a:pt x="249" y="118"/>
                  </a:moveTo>
                  <a:lnTo>
                    <a:pt x="219" y="122"/>
                  </a:lnTo>
                  <a:lnTo>
                    <a:pt x="192" y="132"/>
                  </a:lnTo>
                  <a:lnTo>
                    <a:pt x="168" y="147"/>
                  </a:lnTo>
                  <a:lnTo>
                    <a:pt x="147" y="167"/>
                  </a:lnTo>
                  <a:lnTo>
                    <a:pt x="132" y="191"/>
                  </a:lnTo>
                  <a:lnTo>
                    <a:pt x="123" y="219"/>
                  </a:lnTo>
                  <a:lnTo>
                    <a:pt x="120" y="247"/>
                  </a:lnTo>
                  <a:lnTo>
                    <a:pt x="123" y="277"/>
                  </a:lnTo>
                  <a:lnTo>
                    <a:pt x="132" y="305"/>
                  </a:lnTo>
                  <a:lnTo>
                    <a:pt x="147" y="329"/>
                  </a:lnTo>
                  <a:lnTo>
                    <a:pt x="168" y="349"/>
                  </a:lnTo>
                  <a:lnTo>
                    <a:pt x="192" y="364"/>
                  </a:lnTo>
                  <a:lnTo>
                    <a:pt x="219" y="374"/>
                  </a:lnTo>
                  <a:lnTo>
                    <a:pt x="249" y="378"/>
                  </a:lnTo>
                  <a:lnTo>
                    <a:pt x="278" y="374"/>
                  </a:lnTo>
                  <a:lnTo>
                    <a:pt x="306" y="364"/>
                  </a:lnTo>
                  <a:lnTo>
                    <a:pt x="330" y="349"/>
                  </a:lnTo>
                  <a:lnTo>
                    <a:pt x="350" y="329"/>
                  </a:lnTo>
                  <a:lnTo>
                    <a:pt x="366" y="305"/>
                  </a:lnTo>
                  <a:lnTo>
                    <a:pt x="376" y="277"/>
                  </a:lnTo>
                  <a:lnTo>
                    <a:pt x="379" y="247"/>
                  </a:lnTo>
                  <a:lnTo>
                    <a:pt x="376" y="219"/>
                  </a:lnTo>
                  <a:lnTo>
                    <a:pt x="366" y="191"/>
                  </a:lnTo>
                  <a:lnTo>
                    <a:pt x="350" y="167"/>
                  </a:lnTo>
                  <a:lnTo>
                    <a:pt x="330" y="147"/>
                  </a:lnTo>
                  <a:lnTo>
                    <a:pt x="306" y="132"/>
                  </a:lnTo>
                  <a:lnTo>
                    <a:pt x="278" y="122"/>
                  </a:lnTo>
                  <a:lnTo>
                    <a:pt x="249" y="118"/>
                  </a:lnTo>
                  <a:close/>
                  <a:moveTo>
                    <a:pt x="249" y="0"/>
                  </a:moveTo>
                  <a:lnTo>
                    <a:pt x="289" y="4"/>
                  </a:lnTo>
                  <a:lnTo>
                    <a:pt x="327" y="12"/>
                  </a:lnTo>
                  <a:lnTo>
                    <a:pt x="362" y="28"/>
                  </a:lnTo>
                  <a:lnTo>
                    <a:pt x="395" y="48"/>
                  </a:lnTo>
                  <a:lnTo>
                    <a:pt x="424" y="73"/>
                  </a:lnTo>
                  <a:lnTo>
                    <a:pt x="450" y="102"/>
                  </a:lnTo>
                  <a:lnTo>
                    <a:pt x="469" y="134"/>
                  </a:lnTo>
                  <a:lnTo>
                    <a:pt x="485" y="169"/>
                  </a:lnTo>
                  <a:lnTo>
                    <a:pt x="494" y="208"/>
                  </a:lnTo>
                  <a:lnTo>
                    <a:pt x="497" y="247"/>
                  </a:lnTo>
                  <a:lnTo>
                    <a:pt x="494" y="288"/>
                  </a:lnTo>
                  <a:lnTo>
                    <a:pt x="485" y="326"/>
                  </a:lnTo>
                  <a:lnTo>
                    <a:pt x="469" y="362"/>
                  </a:lnTo>
                  <a:lnTo>
                    <a:pt x="450" y="394"/>
                  </a:lnTo>
                  <a:lnTo>
                    <a:pt x="424" y="423"/>
                  </a:lnTo>
                  <a:lnTo>
                    <a:pt x="395" y="448"/>
                  </a:lnTo>
                  <a:lnTo>
                    <a:pt x="362" y="468"/>
                  </a:lnTo>
                  <a:lnTo>
                    <a:pt x="327" y="484"/>
                  </a:lnTo>
                  <a:lnTo>
                    <a:pt x="289" y="492"/>
                  </a:lnTo>
                  <a:lnTo>
                    <a:pt x="249" y="496"/>
                  </a:lnTo>
                  <a:lnTo>
                    <a:pt x="209" y="492"/>
                  </a:lnTo>
                  <a:lnTo>
                    <a:pt x="170" y="484"/>
                  </a:lnTo>
                  <a:lnTo>
                    <a:pt x="135" y="468"/>
                  </a:lnTo>
                  <a:lnTo>
                    <a:pt x="103" y="448"/>
                  </a:lnTo>
                  <a:lnTo>
                    <a:pt x="73" y="423"/>
                  </a:lnTo>
                  <a:lnTo>
                    <a:pt x="49" y="394"/>
                  </a:lnTo>
                  <a:lnTo>
                    <a:pt x="29" y="362"/>
                  </a:lnTo>
                  <a:lnTo>
                    <a:pt x="14" y="326"/>
                  </a:lnTo>
                  <a:lnTo>
                    <a:pt x="4" y="288"/>
                  </a:lnTo>
                  <a:lnTo>
                    <a:pt x="0" y="247"/>
                  </a:lnTo>
                  <a:lnTo>
                    <a:pt x="4" y="208"/>
                  </a:lnTo>
                  <a:lnTo>
                    <a:pt x="14" y="169"/>
                  </a:lnTo>
                  <a:lnTo>
                    <a:pt x="29" y="134"/>
                  </a:lnTo>
                  <a:lnTo>
                    <a:pt x="49" y="102"/>
                  </a:lnTo>
                  <a:lnTo>
                    <a:pt x="73" y="73"/>
                  </a:lnTo>
                  <a:lnTo>
                    <a:pt x="103" y="48"/>
                  </a:lnTo>
                  <a:lnTo>
                    <a:pt x="135" y="28"/>
                  </a:lnTo>
                  <a:lnTo>
                    <a:pt x="170" y="12"/>
                  </a:lnTo>
                  <a:lnTo>
                    <a:pt x="209" y="4"/>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3"/>
            <p:cNvSpPr>
              <a:spLocks noEditPoints="1"/>
            </p:cNvSpPr>
            <p:nvPr/>
          </p:nvSpPr>
          <p:spPr bwMode="auto">
            <a:xfrm>
              <a:off x="1733" y="2127"/>
              <a:ext cx="167" cy="167"/>
            </a:xfrm>
            <a:custGeom>
              <a:avLst/>
              <a:gdLst>
                <a:gd name="T0" fmla="*/ 448 w 1000"/>
                <a:gd name="T1" fmla="*/ 122 h 999"/>
                <a:gd name="T2" fmla="*/ 351 w 1000"/>
                <a:gd name="T3" fmla="*/ 149 h 999"/>
                <a:gd name="T4" fmla="*/ 267 w 1000"/>
                <a:gd name="T5" fmla="*/ 198 h 999"/>
                <a:gd name="T6" fmla="*/ 198 w 1000"/>
                <a:gd name="T7" fmla="*/ 267 h 999"/>
                <a:gd name="T8" fmla="*/ 148 w 1000"/>
                <a:gd name="T9" fmla="*/ 352 h 999"/>
                <a:gd name="T10" fmla="*/ 121 w 1000"/>
                <a:gd name="T11" fmla="*/ 449 h 999"/>
                <a:gd name="T12" fmla="*/ 121 w 1000"/>
                <a:gd name="T13" fmla="*/ 551 h 999"/>
                <a:gd name="T14" fmla="*/ 148 w 1000"/>
                <a:gd name="T15" fmla="*/ 649 h 999"/>
                <a:gd name="T16" fmla="*/ 198 w 1000"/>
                <a:gd name="T17" fmla="*/ 733 h 999"/>
                <a:gd name="T18" fmla="*/ 267 w 1000"/>
                <a:gd name="T19" fmla="*/ 802 h 999"/>
                <a:gd name="T20" fmla="*/ 351 w 1000"/>
                <a:gd name="T21" fmla="*/ 852 h 999"/>
                <a:gd name="T22" fmla="*/ 448 w 1000"/>
                <a:gd name="T23" fmla="*/ 878 h 999"/>
                <a:gd name="T24" fmla="*/ 552 w 1000"/>
                <a:gd name="T25" fmla="*/ 878 h 999"/>
                <a:gd name="T26" fmla="*/ 649 w 1000"/>
                <a:gd name="T27" fmla="*/ 852 h 999"/>
                <a:gd name="T28" fmla="*/ 733 w 1000"/>
                <a:gd name="T29" fmla="*/ 802 h 999"/>
                <a:gd name="T30" fmla="*/ 802 w 1000"/>
                <a:gd name="T31" fmla="*/ 733 h 999"/>
                <a:gd name="T32" fmla="*/ 852 w 1000"/>
                <a:gd name="T33" fmla="*/ 649 h 999"/>
                <a:gd name="T34" fmla="*/ 878 w 1000"/>
                <a:gd name="T35" fmla="*/ 551 h 999"/>
                <a:gd name="T36" fmla="*/ 878 w 1000"/>
                <a:gd name="T37" fmla="*/ 449 h 999"/>
                <a:gd name="T38" fmla="*/ 852 w 1000"/>
                <a:gd name="T39" fmla="*/ 352 h 999"/>
                <a:gd name="T40" fmla="*/ 802 w 1000"/>
                <a:gd name="T41" fmla="*/ 267 h 999"/>
                <a:gd name="T42" fmla="*/ 733 w 1000"/>
                <a:gd name="T43" fmla="*/ 198 h 999"/>
                <a:gd name="T44" fmla="*/ 649 w 1000"/>
                <a:gd name="T45" fmla="*/ 149 h 999"/>
                <a:gd name="T46" fmla="*/ 552 w 1000"/>
                <a:gd name="T47" fmla="*/ 122 h 999"/>
                <a:gd name="T48" fmla="*/ 500 w 1000"/>
                <a:gd name="T49" fmla="*/ 0 h 999"/>
                <a:gd name="T50" fmla="*/ 615 w 1000"/>
                <a:gd name="T51" fmla="*/ 13 h 999"/>
                <a:gd name="T52" fmla="*/ 720 w 1000"/>
                <a:gd name="T53" fmla="*/ 50 h 999"/>
                <a:gd name="T54" fmla="*/ 812 w 1000"/>
                <a:gd name="T55" fmla="*/ 110 h 999"/>
                <a:gd name="T56" fmla="*/ 890 w 1000"/>
                <a:gd name="T57" fmla="*/ 187 h 999"/>
                <a:gd name="T58" fmla="*/ 949 w 1000"/>
                <a:gd name="T59" fmla="*/ 280 h 999"/>
                <a:gd name="T60" fmla="*/ 987 w 1000"/>
                <a:gd name="T61" fmla="*/ 386 h 999"/>
                <a:gd name="T62" fmla="*/ 1000 w 1000"/>
                <a:gd name="T63" fmla="*/ 500 h 999"/>
                <a:gd name="T64" fmla="*/ 987 w 1000"/>
                <a:gd name="T65" fmla="*/ 614 h 999"/>
                <a:gd name="T66" fmla="*/ 949 w 1000"/>
                <a:gd name="T67" fmla="*/ 719 h 999"/>
                <a:gd name="T68" fmla="*/ 890 w 1000"/>
                <a:gd name="T69" fmla="*/ 813 h 999"/>
                <a:gd name="T70" fmla="*/ 812 w 1000"/>
                <a:gd name="T71" fmla="*/ 890 h 999"/>
                <a:gd name="T72" fmla="*/ 720 w 1000"/>
                <a:gd name="T73" fmla="*/ 949 h 999"/>
                <a:gd name="T74" fmla="*/ 615 w 1000"/>
                <a:gd name="T75" fmla="*/ 986 h 999"/>
                <a:gd name="T76" fmla="*/ 500 w 1000"/>
                <a:gd name="T77" fmla="*/ 999 h 999"/>
                <a:gd name="T78" fmla="*/ 385 w 1000"/>
                <a:gd name="T79" fmla="*/ 986 h 999"/>
                <a:gd name="T80" fmla="*/ 280 w 1000"/>
                <a:gd name="T81" fmla="*/ 949 h 999"/>
                <a:gd name="T82" fmla="*/ 188 w 1000"/>
                <a:gd name="T83" fmla="*/ 890 h 999"/>
                <a:gd name="T84" fmla="*/ 110 w 1000"/>
                <a:gd name="T85" fmla="*/ 813 h 999"/>
                <a:gd name="T86" fmla="*/ 51 w 1000"/>
                <a:gd name="T87" fmla="*/ 719 h 999"/>
                <a:gd name="T88" fmla="*/ 13 w 1000"/>
                <a:gd name="T89" fmla="*/ 614 h 999"/>
                <a:gd name="T90" fmla="*/ 0 w 1000"/>
                <a:gd name="T91" fmla="*/ 500 h 999"/>
                <a:gd name="T92" fmla="*/ 13 w 1000"/>
                <a:gd name="T93" fmla="*/ 386 h 999"/>
                <a:gd name="T94" fmla="*/ 51 w 1000"/>
                <a:gd name="T95" fmla="*/ 280 h 999"/>
                <a:gd name="T96" fmla="*/ 110 w 1000"/>
                <a:gd name="T97" fmla="*/ 187 h 999"/>
                <a:gd name="T98" fmla="*/ 188 w 1000"/>
                <a:gd name="T99" fmla="*/ 110 h 999"/>
                <a:gd name="T100" fmla="*/ 280 w 1000"/>
                <a:gd name="T101" fmla="*/ 50 h 999"/>
                <a:gd name="T102" fmla="*/ 385 w 1000"/>
                <a:gd name="T103" fmla="*/ 13 h 999"/>
                <a:gd name="T104" fmla="*/ 500 w 1000"/>
                <a:gd name="T105" fmla="*/ 0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00" h="999">
                  <a:moveTo>
                    <a:pt x="500" y="118"/>
                  </a:moveTo>
                  <a:lnTo>
                    <a:pt x="448" y="122"/>
                  </a:lnTo>
                  <a:lnTo>
                    <a:pt x="398" y="132"/>
                  </a:lnTo>
                  <a:lnTo>
                    <a:pt x="351" y="149"/>
                  </a:lnTo>
                  <a:lnTo>
                    <a:pt x="308" y="171"/>
                  </a:lnTo>
                  <a:lnTo>
                    <a:pt x="267" y="198"/>
                  </a:lnTo>
                  <a:lnTo>
                    <a:pt x="230" y="230"/>
                  </a:lnTo>
                  <a:lnTo>
                    <a:pt x="198" y="267"/>
                  </a:lnTo>
                  <a:lnTo>
                    <a:pt x="170" y="308"/>
                  </a:lnTo>
                  <a:lnTo>
                    <a:pt x="148" y="352"/>
                  </a:lnTo>
                  <a:lnTo>
                    <a:pt x="131" y="399"/>
                  </a:lnTo>
                  <a:lnTo>
                    <a:pt x="121" y="449"/>
                  </a:lnTo>
                  <a:lnTo>
                    <a:pt x="118" y="500"/>
                  </a:lnTo>
                  <a:lnTo>
                    <a:pt x="121" y="551"/>
                  </a:lnTo>
                  <a:lnTo>
                    <a:pt x="131" y="601"/>
                  </a:lnTo>
                  <a:lnTo>
                    <a:pt x="148" y="649"/>
                  </a:lnTo>
                  <a:lnTo>
                    <a:pt x="170" y="693"/>
                  </a:lnTo>
                  <a:lnTo>
                    <a:pt x="198" y="733"/>
                  </a:lnTo>
                  <a:lnTo>
                    <a:pt x="230" y="770"/>
                  </a:lnTo>
                  <a:lnTo>
                    <a:pt x="267" y="802"/>
                  </a:lnTo>
                  <a:lnTo>
                    <a:pt x="308" y="830"/>
                  </a:lnTo>
                  <a:lnTo>
                    <a:pt x="351" y="852"/>
                  </a:lnTo>
                  <a:lnTo>
                    <a:pt x="398" y="868"/>
                  </a:lnTo>
                  <a:lnTo>
                    <a:pt x="448" y="878"/>
                  </a:lnTo>
                  <a:lnTo>
                    <a:pt x="500" y="881"/>
                  </a:lnTo>
                  <a:lnTo>
                    <a:pt x="552" y="878"/>
                  </a:lnTo>
                  <a:lnTo>
                    <a:pt x="601" y="868"/>
                  </a:lnTo>
                  <a:lnTo>
                    <a:pt x="649" y="852"/>
                  </a:lnTo>
                  <a:lnTo>
                    <a:pt x="693" y="830"/>
                  </a:lnTo>
                  <a:lnTo>
                    <a:pt x="733" y="802"/>
                  </a:lnTo>
                  <a:lnTo>
                    <a:pt x="770" y="770"/>
                  </a:lnTo>
                  <a:lnTo>
                    <a:pt x="802" y="733"/>
                  </a:lnTo>
                  <a:lnTo>
                    <a:pt x="830" y="693"/>
                  </a:lnTo>
                  <a:lnTo>
                    <a:pt x="852" y="649"/>
                  </a:lnTo>
                  <a:lnTo>
                    <a:pt x="869" y="601"/>
                  </a:lnTo>
                  <a:lnTo>
                    <a:pt x="878" y="551"/>
                  </a:lnTo>
                  <a:lnTo>
                    <a:pt x="882" y="500"/>
                  </a:lnTo>
                  <a:lnTo>
                    <a:pt x="878" y="449"/>
                  </a:lnTo>
                  <a:lnTo>
                    <a:pt x="869" y="399"/>
                  </a:lnTo>
                  <a:lnTo>
                    <a:pt x="852" y="352"/>
                  </a:lnTo>
                  <a:lnTo>
                    <a:pt x="830" y="308"/>
                  </a:lnTo>
                  <a:lnTo>
                    <a:pt x="802" y="267"/>
                  </a:lnTo>
                  <a:lnTo>
                    <a:pt x="770" y="230"/>
                  </a:lnTo>
                  <a:lnTo>
                    <a:pt x="733" y="198"/>
                  </a:lnTo>
                  <a:lnTo>
                    <a:pt x="693" y="171"/>
                  </a:lnTo>
                  <a:lnTo>
                    <a:pt x="649" y="149"/>
                  </a:lnTo>
                  <a:lnTo>
                    <a:pt x="601" y="132"/>
                  </a:lnTo>
                  <a:lnTo>
                    <a:pt x="552" y="122"/>
                  </a:lnTo>
                  <a:lnTo>
                    <a:pt x="500" y="118"/>
                  </a:lnTo>
                  <a:close/>
                  <a:moveTo>
                    <a:pt x="500" y="0"/>
                  </a:moveTo>
                  <a:lnTo>
                    <a:pt x="558" y="3"/>
                  </a:lnTo>
                  <a:lnTo>
                    <a:pt x="615" y="13"/>
                  </a:lnTo>
                  <a:lnTo>
                    <a:pt x="669" y="29"/>
                  </a:lnTo>
                  <a:lnTo>
                    <a:pt x="720" y="50"/>
                  </a:lnTo>
                  <a:lnTo>
                    <a:pt x="768" y="78"/>
                  </a:lnTo>
                  <a:lnTo>
                    <a:pt x="812" y="110"/>
                  </a:lnTo>
                  <a:lnTo>
                    <a:pt x="853" y="146"/>
                  </a:lnTo>
                  <a:lnTo>
                    <a:pt x="890" y="187"/>
                  </a:lnTo>
                  <a:lnTo>
                    <a:pt x="922" y="232"/>
                  </a:lnTo>
                  <a:lnTo>
                    <a:pt x="949" y="280"/>
                  </a:lnTo>
                  <a:lnTo>
                    <a:pt x="971" y="332"/>
                  </a:lnTo>
                  <a:lnTo>
                    <a:pt x="987" y="386"/>
                  </a:lnTo>
                  <a:lnTo>
                    <a:pt x="997" y="442"/>
                  </a:lnTo>
                  <a:lnTo>
                    <a:pt x="1000" y="500"/>
                  </a:lnTo>
                  <a:lnTo>
                    <a:pt x="997" y="558"/>
                  </a:lnTo>
                  <a:lnTo>
                    <a:pt x="987" y="614"/>
                  </a:lnTo>
                  <a:lnTo>
                    <a:pt x="971" y="668"/>
                  </a:lnTo>
                  <a:lnTo>
                    <a:pt x="949" y="719"/>
                  </a:lnTo>
                  <a:lnTo>
                    <a:pt x="922" y="768"/>
                  </a:lnTo>
                  <a:lnTo>
                    <a:pt x="890" y="813"/>
                  </a:lnTo>
                  <a:lnTo>
                    <a:pt x="853" y="854"/>
                  </a:lnTo>
                  <a:lnTo>
                    <a:pt x="812" y="890"/>
                  </a:lnTo>
                  <a:lnTo>
                    <a:pt x="768" y="922"/>
                  </a:lnTo>
                  <a:lnTo>
                    <a:pt x="720" y="949"/>
                  </a:lnTo>
                  <a:lnTo>
                    <a:pt x="669" y="971"/>
                  </a:lnTo>
                  <a:lnTo>
                    <a:pt x="615" y="986"/>
                  </a:lnTo>
                  <a:lnTo>
                    <a:pt x="558" y="996"/>
                  </a:lnTo>
                  <a:lnTo>
                    <a:pt x="500" y="999"/>
                  </a:lnTo>
                  <a:lnTo>
                    <a:pt x="441" y="996"/>
                  </a:lnTo>
                  <a:lnTo>
                    <a:pt x="385" y="986"/>
                  </a:lnTo>
                  <a:lnTo>
                    <a:pt x="331" y="971"/>
                  </a:lnTo>
                  <a:lnTo>
                    <a:pt x="280" y="949"/>
                  </a:lnTo>
                  <a:lnTo>
                    <a:pt x="232" y="922"/>
                  </a:lnTo>
                  <a:lnTo>
                    <a:pt x="188" y="890"/>
                  </a:lnTo>
                  <a:lnTo>
                    <a:pt x="147" y="854"/>
                  </a:lnTo>
                  <a:lnTo>
                    <a:pt x="110" y="813"/>
                  </a:lnTo>
                  <a:lnTo>
                    <a:pt x="78" y="768"/>
                  </a:lnTo>
                  <a:lnTo>
                    <a:pt x="51" y="719"/>
                  </a:lnTo>
                  <a:lnTo>
                    <a:pt x="29" y="668"/>
                  </a:lnTo>
                  <a:lnTo>
                    <a:pt x="13" y="614"/>
                  </a:lnTo>
                  <a:lnTo>
                    <a:pt x="3" y="558"/>
                  </a:lnTo>
                  <a:lnTo>
                    <a:pt x="0" y="500"/>
                  </a:lnTo>
                  <a:lnTo>
                    <a:pt x="3" y="442"/>
                  </a:lnTo>
                  <a:lnTo>
                    <a:pt x="13" y="386"/>
                  </a:lnTo>
                  <a:lnTo>
                    <a:pt x="29" y="332"/>
                  </a:lnTo>
                  <a:lnTo>
                    <a:pt x="51" y="280"/>
                  </a:lnTo>
                  <a:lnTo>
                    <a:pt x="78" y="232"/>
                  </a:lnTo>
                  <a:lnTo>
                    <a:pt x="110" y="187"/>
                  </a:lnTo>
                  <a:lnTo>
                    <a:pt x="147" y="146"/>
                  </a:lnTo>
                  <a:lnTo>
                    <a:pt x="188" y="110"/>
                  </a:lnTo>
                  <a:lnTo>
                    <a:pt x="232" y="78"/>
                  </a:lnTo>
                  <a:lnTo>
                    <a:pt x="280" y="50"/>
                  </a:lnTo>
                  <a:lnTo>
                    <a:pt x="331" y="29"/>
                  </a:lnTo>
                  <a:lnTo>
                    <a:pt x="385" y="13"/>
                  </a:lnTo>
                  <a:lnTo>
                    <a:pt x="441" y="3"/>
                  </a:lnTo>
                  <a:lnTo>
                    <a:pt x="5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6" name="Group 16"/>
          <p:cNvGrpSpPr>
            <a:grpSpLocks noChangeAspect="1"/>
          </p:cNvGrpSpPr>
          <p:nvPr/>
        </p:nvGrpSpPr>
        <p:grpSpPr bwMode="auto">
          <a:xfrm>
            <a:off x="5881230" y="3085294"/>
            <a:ext cx="429539" cy="429105"/>
            <a:chOff x="364" y="579"/>
            <a:chExt cx="2966" cy="2963"/>
          </a:xfrm>
          <a:solidFill>
            <a:schemeClr val="bg1"/>
          </a:solidFill>
        </p:grpSpPr>
        <p:sp>
          <p:nvSpPr>
            <p:cNvPr id="29" name="Freeform 18"/>
            <p:cNvSpPr>
              <a:spLocks noEditPoints="1"/>
            </p:cNvSpPr>
            <p:nvPr/>
          </p:nvSpPr>
          <p:spPr bwMode="auto">
            <a:xfrm>
              <a:off x="364" y="579"/>
              <a:ext cx="2966" cy="2963"/>
            </a:xfrm>
            <a:custGeom>
              <a:avLst/>
              <a:gdLst>
                <a:gd name="T0" fmla="*/ 208 w 5931"/>
                <a:gd name="T1" fmla="*/ 5324 h 5927"/>
                <a:gd name="T2" fmla="*/ 228 w 5931"/>
                <a:gd name="T3" fmla="*/ 5564 h 5927"/>
                <a:gd name="T4" fmla="*/ 410 w 5931"/>
                <a:gd name="T5" fmla="*/ 5719 h 5927"/>
                <a:gd name="T6" fmla="*/ 650 w 5931"/>
                <a:gd name="T7" fmla="*/ 5701 h 5927"/>
                <a:gd name="T8" fmla="*/ 1737 w 5931"/>
                <a:gd name="T9" fmla="*/ 3880 h 5927"/>
                <a:gd name="T10" fmla="*/ 1533 w 5931"/>
                <a:gd name="T11" fmla="*/ 3955 h 5927"/>
                <a:gd name="T12" fmla="*/ 2051 w 5931"/>
                <a:gd name="T13" fmla="*/ 4193 h 5927"/>
                <a:gd name="T14" fmla="*/ 1959 w 5931"/>
                <a:gd name="T15" fmla="*/ 3972 h 5927"/>
                <a:gd name="T16" fmla="*/ 1737 w 5931"/>
                <a:gd name="T17" fmla="*/ 3880 h 5927"/>
                <a:gd name="T18" fmla="*/ 2123 w 5931"/>
                <a:gd name="T19" fmla="*/ 3867 h 5927"/>
                <a:gd name="T20" fmla="*/ 3888 w 5931"/>
                <a:gd name="T21" fmla="*/ 193 h 5927"/>
                <a:gd name="T22" fmla="*/ 3200 w 5931"/>
                <a:gd name="T23" fmla="*/ 325 h 5927"/>
                <a:gd name="T24" fmla="*/ 2630 w 5931"/>
                <a:gd name="T25" fmla="*/ 687 h 5927"/>
                <a:gd name="T26" fmla="*/ 2226 w 5931"/>
                <a:gd name="T27" fmla="*/ 1230 h 5927"/>
                <a:gd name="T28" fmla="*/ 2043 w 5931"/>
                <a:gd name="T29" fmla="*/ 1897 h 5927"/>
                <a:gd name="T30" fmla="*/ 2123 w 5931"/>
                <a:gd name="T31" fmla="*/ 2599 h 5927"/>
                <a:gd name="T32" fmla="*/ 2444 w 5931"/>
                <a:gd name="T33" fmla="*/ 3198 h 5927"/>
                <a:gd name="T34" fmla="*/ 2955 w 5931"/>
                <a:gd name="T35" fmla="*/ 3640 h 5927"/>
                <a:gd name="T36" fmla="*/ 3603 w 5931"/>
                <a:gd name="T37" fmla="*/ 3871 h 5927"/>
                <a:gd name="T38" fmla="*/ 4312 w 5931"/>
                <a:gd name="T39" fmla="*/ 3844 h 5927"/>
                <a:gd name="T40" fmla="*/ 4937 w 5931"/>
                <a:gd name="T41" fmla="*/ 3566 h 5927"/>
                <a:gd name="T42" fmla="*/ 5413 w 5931"/>
                <a:gd name="T43" fmla="*/ 3090 h 5927"/>
                <a:gd name="T44" fmla="*/ 5691 w 5931"/>
                <a:gd name="T45" fmla="*/ 2466 h 5927"/>
                <a:gd name="T46" fmla="*/ 5718 w 5931"/>
                <a:gd name="T47" fmla="*/ 1757 h 5927"/>
                <a:gd name="T48" fmla="*/ 5487 w 5931"/>
                <a:gd name="T49" fmla="*/ 1109 h 5927"/>
                <a:gd name="T50" fmla="*/ 5045 w 5931"/>
                <a:gd name="T51" fmla="*/ 599 h 5927"/>
                <a:gd name="T52" fmla="*/ 4448 w 5931"/>
                <a:gd name="T53" fmla="*/ 278 h 5927"/>
                <a:gd name="T54" fmla="*/ 3888 w 5931"/>
                <a:gd name="T55" fmla="*/ 0 h 5927"/>
                <a:gd name="T56" fmla="*/ 4615 w 5931"/>
                <a:gd name="T57" fmla="*/ 133 h 5927"/>
                <a:gd name="T58" fmla="*/ 5229 w 5931"/>
                <a:gd name="T59" fmla="*/ 501 h 5927"/>
                <a:gd name="T60" fmla="*/ 5677 w 5931"/>
                <a:gd name="T61" fmla="*/ 1053 h 5927"/>
                <a:gd name="T62" fmla="*/ 5910 w 5931"/>
                <a:gd name="T63" fmla="*/ 1741 h 5927"/>
                <a:gd name="T64" fmla="*/ 5882 w 5931"/>
                <a:gd name="T65" fmla="*/ 2489 h 5927"/>
                <a:gd name="T66" fmla="*/ 5603 w 5931"/>
                <a:gd name="T67" fmla="*/ 3153 h 5927"/>
                <a:gd name="T68" fmla="*/ 5117 w 5931"/>
                <a:gd name="T69" fmla="*/ 3672 h 5927"/>
                <a:gd name="T70" fmla="*/ 4478 w 5931"/>
                <a:gd name="T71" fmla="*/ 3997 h 5927"/>
                <a:gd name="T72" fmla="*/ 3735 w 5931"/>
                <a:gd name="T73" fmla="*/ 4078 h 5927"/>
                <a:gd name="T74" fmla="*/ 3023 w 5931"/>
                <a:gd name="T75" fmla="*/ 3892 h 5927"/>
                <a:gd name="T76" fmla="*/ 2231 w 5931"/>
                <a:gd name="T77" fmla="*/ 4089 h 5927"/>
                <a:gd name="T78" fmla="*/ 2204 w 5931"/>
                <a:gd name="T79" fmla="*/ 4386 h 5927"/>
                <a:gd name="T80" fmla="*/ 814 w 5931"/>
                <a:gd name="T81" fmla="*/ 5822 h 5927"/>
                <a:gd name="T82" fmla="*/ 507 w 5931"/>
                <a:gd name="T83" fmla="*/ 5927 h 5927"/>
                <a:gd name="T84" fmla="*/ 199 w 5931"/>
                <a:gd name="T85" fmla="*/ 5822 h 5927"/>
                <a:gd name="T86" fmla="*/ 18 w 5931"/>
                <a:gd name="T87" fmla="*/ 5553 h 5927"/>
                <a:gd name="T88" fmla="*/ 40 w 5931"/>
                <a:gd name="T89" fmla="*/ 5227 h 5927"/>
                <a:gd name="T90" fmla="*/ 1430 w 5931"/>
                <a:gd name="T91" fmla="*/ 3791 h 5927"/>
                <a:gd name="T92" fmla="*/ 1737 w 5931"/>
                <a:gd name="T93" fmla="*/ 3687 h 5927"/>
                <a:gd name="T94" fmla="*/ 2179 w 5931"/>
                <a:gd name="T95" fmla="*/ 3158 h 5927"/>
                <a:gd name="T96" fmla="*/ 1895 w 5931"/>
                <a:gd name="T97" fmla="*/ 2491 h 5927"/>
                <a:gd name="T98" fmla="*/ 1868 w 5931"/>
                <a:gd name="T99" fmla="*/ 1741 h 5927"/>
                <a:gd name="T100" fmla="*/ 2101 w 5931"/>
                <a:gd name="T101" fmla="*/ 1053 h 5927"/>
                <a:gd name="T102" fmla="*/ 2549 w 5931"/>
                <a:gd name="T103" fmla="*/ 501 h 5927"/>
                <a:gd name="T104" fmla="*/ 3161 w 5931"/>
                <a:gd name="T105" fmla="*/ 133 h 5927"/>
                <a:gd name="T106" fmla="*/ 3888 w 5931"/>
                <a:gd name="T107" fmla="*/ 0 h 5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31" h="5927">
                  <a:moveTo>
                    <a:pt x="1395" y="4091"/>
                  </a:moveTo>
                  <a:lnTo>
                    <a:pt x="285" y="5200"/>
                  </a:lnTo>
                  <a:lnTo>
                    <a:pt x="253" y="5238"/>
                  </a:lnTo>
                  <a:lnTo>
                    <a:pt x="228" y="5279"/>
                  </a:lnTo>
                  <a:lnTo>
                    <a:pt x="208" y="5324"/>
                  </a:lnTo>
                  <a:lnTo>
                    <a:pt x="197" y="5371"/>
                  </a:lnTo>
                  <a:lnTo>
                    <a:pt x="193" y="5422"/>
                  </a:lnTo>
                  <a:lnTo>
                    <a:pt x="197" y="5470"/>
                  </a:lnTo>
                  <a:lnTo>
                    <a:pt x="208" y="5519"/>
                  </a:lnTo>
                  <a:lnTo>
                    <a:pt x="228" y="5564"/>
                  </a:lnTo>
                  <a:lnTo>
                    <a:pt x="253" y="5606"/>
                  </a:lnTo>
                  <a:lnTo>
                    <a:pt x="285" y="5644"/>
                  </a:lnTo>
                  <a:lnTo>
                    <a:pt x="323" y="5676"/>
                  </a:lnTo>
                  <a:lnTo>
                    <a:pt x="365" y="5701"/>
                  </a:lnTo>
                  <a:lnTo>
                    <a:pt x="410" y="5719"/>
                  </a:lnTo>
                  <a:lnTo>
                    <a:pt x="457" y="5732"/>
                  </a:lnTo>
                  <a:lnTo>
                    <a:pt x="507" y="5736"/>
                  </a:lnTo>
                  <a:lnTo>
                    <a:pt x="556" y="5732"/>
                  </a:lnTo>
                  <a:lnTo>
                    <a:pt x="605" y="5719"/>
                  </a:lnTo>
                  <a:lnTo>
                    <a:pt x="650" y="5701"/>
                  </a:lnTo>
                  <a:lnTo>
                    <a:pt x="691" y="5676"/>
                  </a:lnTo>
                  <a:lnTo>
                    <a:pt x="729" y="5644"/>
                  </a:lnTo>
                  <a:lnTo>
                    <a:pt x="1839" y="4533"/>
                  </a:lnTo>
                  <a:lnTo>
                    <a:pt x="1395" y="4091"/>
                  </a:lnTo>
                  <a:close/>
                  <a:moveTo>
                    <a:pt x="1737" y="3880"/>
                  </a:moveTo>
                  <a:lnTo>
                    <a:pt x="1693" y="3881"/>
                  </a:lnTo>
                  <a:lnTo>
                    <a:pt x="1650" y="3890"/>
                  </a:lnTo>
                  <a:lnTo>
                    <a:pt x="1608" y="3907"/>
                  </a:lnTo>
                  <a:lnTo>
                    <a:pt x="1569" y="3928"/>
                  </a:lnTo>
                  <a:lnTo>
                    <a:pt x="1533" y="3955"/>
                  </a:lnTo>
                  <a:lnTo>
                    <a:pt x="1975" y="4397"/>
                  </a:lnTo>
                  <a:lnTo>
                    <a:pt x="2007" y="4352"/>
                  </a:lnTo>
                  <a:lnTo>
                    <a:pt x="2031" y="4302"/>
                  </a:lnTo>
                  <a:lnTo>
                    <a:pt x="2045" y="4249"/>
                  </a:lnTo>
                  <a:lnTo>
                    <a:pt x="2051" y="4193"/>
                  </a:lnTo>
                  <a:lnTo>
                    <a:pt x="2047" y="4143"/>
                  </a:lnTo>
                  <a:lnTo>
                    <a:pt x="2034" y="4096"/>
                  </a:lnTo>
                  <a:lnTo>
                    <a:pt x="2016" y="4051"/>
                  </a:lnTo>
                  <a:lnTo>
                    <a:pt x="1991" y="4010"/>
                  </a:lnTo>
                  <a:lnTo>
                    <a:pt x="1959" y="3972"/>
                  </a:lnTo>
                  <a:lnTo>
                    <a:pt x="1919" y="3937"/>
                  </a:lnTo>
                  <a:lnTo>
                    <a:pt x="1877" y="3912"/>
                  </a:lnTo>
                  <a:lnTo>
                    <a:pt x="1832" y="3894"/>
                  </a:lnTo>
                  <a:lnTo>
                    <a:pt x="1785" y="3883"/>
                  </a:lnTo>
                  <a:lnTo>
                    <a:pt x="1737" y="3880"/>
                  </a:lnTo>
                  <a:close/>
                  <a:moveTo>
                    <a:pt x="2386" y="3423"/>
                  </a:moveTo>
                  <a:lnTo>
                    <a:pt x="2029" y="3780"/>
                  </a:lnTo>
                  <a:lnTo>
                    <a:pt x="2063" y="3806"/>
                  </a:lnTo>
                  <a:lnTo>
                    <a:pt x="2094" y="3835"/>
                  </a:lnTo>
                  <a:lnTo>
                    <a:pt x="2123" y="3867"/>
                  </a:lnTo>
                  <a:lnTo>
                    <a:pt x="2150" y="3899"/>
                  </a:lnTo>
                  <a:lnTo>
                    <a:pt x="2505" y="3544"/>
                  </a:lnTo>
                  <a:lnTo>
                    <a:pt x="2444" y="3485"/>
                  </a:lnTo>
                  <a:lnTo>
                    <a:pt x="2386" y="3423"/>
                  </a:lnTo>
                  <a:close/>
                  <a:moveTo>
                    <a:pt x="3888" y="193"/>
                  </a:moveTo>
                  <a:lnTo>
                    <a:pt x="3744" y="198"/>
                  </a:lnTo>
                  <a:lnTo>
                    <a:pt x="3603" y="215"/>
                  </a:lnTo>
                  <a:lnTo>
                    <a:pt x="3464" y="242"/>
                  </a:lnTo>
                  <a:lnTo>
                    <a:pt x="3330" y="278"/>
                  </a:lnTo>
                  <a:lnTo>
                    <a:pt x="3200" y="325"/>
                  </a:lnTo>
                  <a:lnTo>
                    <a:pt x="3076" y="381"/>
                  </a:lnTo>
                  <a:lnTo>
                    <a:pt x="2955" y="446"/>
                  </a:lnTo>
                  <a:lnTo>
                    <a:pt x="2841" y="518"/>
                  </a:lnTo>
                  <a:lnTo>
                    <a:pt x="2731" y="599"/>
                  </a:lnTo>
                  <a:lnTo>
                    <a:pt x="2630" y="687"/>
                  </a:lnTo>
                  <a:lnTo>
                    <a:pt x="2533" y="783"/>
                  </a:lnTo>
                  <a:lnTo>
                    <a:pt x="2444" y="886"/>
                  </a:lnTo>
                  <a:lnTo>
                    <a:pt x="2365" y="996"/>
                  </a:lnTo>
                  <a:lnTo>
                    <a:pt x="2291" y="1109"/>
                  </a:lnTo>
                  <a:lnTo>
                    <a:pt x="2226" y="1230"/>
                  </a:lnTo>
                  <a:lnTo>
                    <a:pt x="2170" y="1355"/>
                  </a:lnTo>
                  <a:lnTo>
                    <a:pt x="2123" y="1484"/>
                  </a:lnTo>
                  <a:lnTo>
                    <a:pt x="2087" y="1618"/>
                  </a:lnTo>
                  <a:lnTo>
                    <a:pt x="2060" y="1757"/>
                  </a:lnTo>
                  <a:lnTo>
                    <a:pt x="2043" y="1897"/>
                  </a:lnTo>
                  <a:lnTo>
                    <a:pt x="2038" y="2042"/>
                  </a:lnTo>
                  <a:lnTo>
                    <a:pt x="2043" y="2186"/>
                  </a:lnTo>
                  <a:lnTo>
                    <a:pt x="2060" y="2329"/>
                  </a:lnTo>
                  <a:lnTo>
                    <a:pt x="2087" y="2466"/>
                  </a:lnTo>
                  <a:lnTo>
                    <a:pt x="2123" y="2599"/>
                  </a:lnTo>
                  <a:lnTo>
                    <a:pt x="2170" y="2729"/>
                  </a:lnTo>
                  <a:lnTo>
                    <a:pt x="2226" y="2855"/>
                  </a:lnTo>
                  <a:lnTo>
                    <a:pt x="2291" y="2974"/>
                  </a:lnTo>
                  <a:lnTo>
                    <a:pt x="2365" y="3090"/>
                  </a:lnTo>
                  <a:lnTo>
                    <a:pt x="2444" y="3198"/>
                  </a:lnTo>
                  <a:lnTo>
                    <a:pt x="2533" y="3301"/>
                  </a:lnTo>
                  <a:lnTo>
                    <a:pt x="2630" y="3396"/>
                  </a:lnTo>
                  <a:lnTo>
                    <a:pt x="2731" y="3485"/>
                  </a:lnTo>
                  <a:lnTo>
                    <a:pt x="2841" y="3566"/>
                  </a:lnTo>
                  <a:lnTo>
                    <a:pt x="2955" y="3640"/>
                  </a:lnTo>
                  <a:lnTo>
                    <a:pt x="3076" y="3703"/>
                  </a:lnTo>
                  <a:lnTo>
                    <a:pt x="3200" y="3759"/>
                  </a:lnTo>
                  <a:lnTo>
                    <a:pt x="3330" y="3806"/>
                  </a:lnTo>
                  <a:lnTo>
                    <a:pt x="3464" y="3844"/>
                  </a:lnTo>
                  <a:lnTo>
                    <a:pt x="3603" y="3871"/>
                  </a:lnTo>
                  <a:lnTo>
                    <a:pt x="3744" y="3887"/>
                  </a:lnTo>
                  <a:lnTo>
                    <a:pt x="3888" y="3892"/>
                  </a:lnTo>
                  <a:lnTo>
                    <a:pt x="4032" y="3887"/>
                  </a:lnTo>
                  <a:lnTo>
                    <a:pt x="4175" y="3871"/>
                  </a:lnTo>
                  <a:lnTo>
                    <a:pt x="4312" y="3844"/>
                  </a:lnTo>
                  <a:lnTo>
                    <a:pt x="4448" y="3806"/>
                  </a:lnTo>
                  <a:lnTo>
                    <a:pt x="4576" y="3759"/>
                  </a:lnTo>
                  <a:lnTo>
                    <a:pt x="4702" y="3703"/>
                  </a:lnTo>
                  <a:lnTo>
                    <a:pt x="4821" y="3640"/>
                  </a:lnTo>
                  <a:lnTo>
                    <a:pt x="4937" y="3566"/>
                  </a:lnTo>
                  <a:lnTo>
                    <a:pt x="5045" y="3485"/>
                  </a:lnTo>
                  <a:lnTo>
                    <a:pt x="5148" y="3396"/>
                  </a:lnTo>
                  <a:lnTo>
                    <a:pt x="5243" y="3301"/>
                  </a:lnTo>
                  <a:lnTo>
                    <a:pt x="5332" y="3198"/>
                  </a:lnTo>
                  <a:lnTo>
                    <a:pt x="5413" y="3090"/>
                  </a:lnTo>
                  <a:lnTo>
                    <a:pt x="5487" y="2974"/>
                  </a:lnTo>
                  <a:lnTo>
                    <a:pt x="5550" y="2855"/>
                  </a:lnTo>
                  <a:lnTo>
                    <a:pt x="5606" y="2729"/>
                  </a:lnTo>
                  <a:lnTo>
                    <a:pt x="5653" y="2599"/>
                  </a:lnTo>
                  <a:lnTo>
                    <a:pt x="5691" y="2466"/>
                  </a:lnTo>
                  <a:lnTo>
                    <a:pt x="5718" y="2329"/>
                  </a:lnTo>
                  <a:lnTo>
                    <a:pt x="5734" y="2186"/>
                  </a:lnTo>
                  <a:lnTo>
                    <a:pt x="5740" y="2042"/>
                  </a:lnTo>
                  <a:lnTo>
                    <a:pt x="5734" y="1897"/>
                  </a:lnTo>
                  <a:lnTo>
                    <a:pt x="5718" y="1757"/>
                  </a:lnTo>
                  <a:lnTo>
                    <a:pt x="5691" y="1618"/>
                  </a:lnTo>
                  <a:lnTo>
                    <a:pt x="5653" y="1484"/>
                  </a:lnTo>
                  <a:lnTo>
                    <a:pt x="5606" y="1355"/>
                  </a:lnTo>
                  <a:lnTo>
                    <a:pt x="5550" y="1230"/>
                  </a:lnTo>
                  <a:lnTo>
                    <a:pt x="5487" y="1109"/>
                  </a:lnTo>
                  <a:lnTo>
                    <a:pt x="5413" y="996"/>
                  </a:lnTo>
                  <a:lnTo>
                    <a:pt x="5332" y="886"/>
                  </a:lnTo>
                  <a:lnTo>
                    <a:pt x="5243" y="783"/>
                  </a:lnTo>
                  <a:lnTo>
                    <a:pt x="5148" y="687"/>
                  </a:lnTo>
                  <a:lnTo>
                    <a:pt x="5045" y="599"/>
                  </a:lnTo>
                  <a:lnTo>
                    <a:pt x="4937" y="518"/>
                  </a:lnTo>
                  <a:lnTo>
                    <a:pt x="4821" y="446"/>
                  </a:lnTo>
                  <a:lnTo>
                    <a:pt x="4702" y="381"/>
                  </a:lnTo>
                  <a:lnTo>
                    <a:pt x="4576" y="325"/>
                  </a:lnTo>
                  <a:lnTo>
                    <a:pt x="4448" y="278"/>
                  </a:lnTo>
                  <a:lnTo>
                    <a:pt x="4312" y="242"/>
                  </a:lnTo>
                  <a:lnTo>
                    <a:pt x="4175" y="215"/>
                  </a:lnTo>
                  <a:lnTo>
                    <a:pt x="4032" y="198"/>
                  </a:lnTo>
                  <a:lnTo>
                    <a:pt x="3888" y="193"/>
                  </a:lnTo>
                  <a:close/>
                  <a:moveTo>
                    <a:pt x="3888" y="0"/>
                  </a:moveTo>
                  <a:lnTo>
                    <a:pt x="4041" y="5"/>
                  </a:lnTo>
                  <a:lnTo>
                    <a:pt x="4189" y="23"/>
                  </a:lnTo>
                  <a:lnTo>
                    <a:pt x="4336" y="51"/>
                  </a:lnTo>
                  <a:lnTo>
                    <a:pt x="4478" y="87"/>
                  </a:lnTo>
                  <a:lnTo>
                    <a:pt x="4615" y="133"/>
                  </a:lnTo>
                  <a:lnTo>
                    <a:pt x="4749" y="191"/>
                  </a:lnTo>
                  <a:lnTo>
                    <a:pt x="4877" y="256"/>
                  </a:lnTo>
                  <a:lnTo>
                    <a:pt x="5000" y="330"/>
                  </a:lnTo>
                  <a:lnTo>
                    <a:pt x="5117" y="411"/>
                  </a:lnTo>
                  <a:lnTo>
                    <a:pt x="5229" y="501"/>
                  </a:lnTo>
                  <a:lnTo>
                    <a:pt x="5332" y="599"/>
                  </a:lnTo>
                  <a:lnTo>
                    <a:pt x="5429" y="703"/>
                  </a:lnTo>
                  <a:lnTo>
                    <a:pt x="5520" y="813"/>
                  </a:lnTo>
                  <a:lnTo>
                    <a:pt x="5603" y="931"/>
                  </a:lnTo>
                  <a:lnTo>
                    <a:pt x="5677" y="1053"/>
                  </a:lnTo>
                  <a:lnTo>
                    <a:pt x="5742" y="1183"/>
                  </a:lnTo>
                  <a:lnTo>
                    <a:pt x="5798" y="1315"/>
                  </a:lnTo>
                  <a:lnTo>
                    <a:pt x="5845" y="1454"/>
                  </a:lnTo>
                  <a:lnTo>
                    <a:pt x="5882" y="1594"/>
                  </a:lnTo>
                  <a:lnTo>
                    <a:pt x="5910" y="1741"/>
                  </a:lnTo>
                  <a:lnTo>
                    <a:pt x="5926" y="1890"/>
                  </a:lnTo>
                  <a:lnTo>
                    <a:pt x="5931" y="2042"/>
                  </a:lnTo>
                  <a:lnTo>
                    <a:pt x="5926" y="2195"/>
                  </a:lnTo>
                  <a:lnTo>
                    <a:pt x="5910" y="2343"/>
                  </a:lnTo>
                  <a:lnTo>
                    <a:pt x="5882" y="2489"/>
                  </a:lnTo>
                  <a:lnTo>
                    <a:pt x="5845" y="2632"/>
                  </a:lnTo>
                  <a:lnTo>
                    <a:pt x="5798" y="2769"/>
                  </a:lnTo>
                  <a:lnTo>
                    <a:pt x="5742" y="2902"/>
                  </a:lnTo>
                  <a:lnTo>
                    <a:pt x="5677" y="3030"/>
                  </a:lnTo>
                  <a:lnTo>
                    <a:pt x="5603" y="3153"/>
                  </a:lnTo>
                  <a:lnTo>
                    <a:pt x="5520" y="3270"/>
                  </a:lnTo>
                  <a:lnTo>
                    <a:pt x="5429" y="3380"/>
                  </a:lnTo>
                  <a:lnTo>
                    <a:pt x="5332" y="3485"/>
                  </a:lnTo>
                  <a:lnTo>
                    <a:pt x="5229" y="3582"/>
                  </a:lnTo>
                  <a:lnTo>
                    <a:pt x="5117" y="3672"/>
                  </a:lnTo>
                  <a:lnTo>
                    <a:pt x="5000" y="3755"/>
                  </a:lnTo>
                  <a:lnTo>
                    <a:pt x="4877" y="3829"/>
                  </a:lnTo>
                  <a:lnTo>
                    <a:pt x="4749" y="3894"/>
                  </a:lnTo>
                  <a:lnTo>
                    <a:pt x="4615" y="3950"/>
                  </a:lnTo>
                  <a:lnTo>
                    <a:pt x="4478" y="3997"/>
                  </a:lnTo>
                  <a:lnTo>
                    <a:pt x="4336" y="4035"/>
                  </a:lnTo>
                  <a:lnTo>
                    <a:pt x="4189" y="4062"/>
                  </a:lnTo>
                  <a:lnTo>
                    <a:pt x="4041" y="4078"/>
                  </a:lnTo>
                  <a:lnTo>
                    <a:pt x="3888" y="4083"/>
                  </a:lnTo>
                  <a:lnTo>
                    <a:pt x="3735" y="4078"/>
                  </a:lnTo>
                  <a:lnTo>
                    <a:pt x="3585" y="4062"/>
                  </a:lnTo>
                  <a:lnTo>
                    <a:pt x="3439" y="4035"/>
                  </a:lnTo>
                  <a:lnTo>
                    <a:pt x="3296" y="3997"/>
                  </a:lnTo>
                  <a:lnTo>
                    <a:pt x="3157" y="3948"/>
                  </a:lnTo>
                  <a:lnTo>
                    <a:pt x="3023" y="3892"/>
                  </a:lnTo>
                  <a:lnTo>
                    <a:pt x="2895" y="3826"/>
                  </a:lnTo>
                  <a:lnTo>
                    <a:pt x="2771" y="3752"/>
                  </a:lnTo>
                  <a:lnTo>
                    <a:pt x="2653" y="3669"/>
                  </a:lnTo>
                  <a:lnTo>
                    <a:pt x="2240" y="4082"/>
                  </a:lnTo>
                  <a:lnTo>
                    <a:pt x="2231" y="4089"/>
                  </a:lnTo>
                  <a:lnTo>
                    <a:pt x="2240" y="4139"/>
                  </a:lnTo>
                  <a:lnTo>
                    <a:pt x="2242" y="4193"/>
                  </a:lnTo>
                  <a:lnTo>
                    <a:pt x="2238" y="4260"/>
                  </a:lnTo>
                  <a:lnTo>
                    <a:pt x="2226" y="4323"/>
                  </a:lnTo>
                  <a:lnTo>
                    <a:pt x="2204" y="4386"/>
                  </a:lnTo>
                  <a:lnTo>
                    <a:pt x="2175" y="4444"/>
                  </a:lnTo>
                  <a:lnTo>
                    <a:pt x="2139" y="4500"/>
                  </a:lnTo>
                  <a:lnTo>
                    <a:pt x="2094" y="4551"/>
                  </a:lnTo>
                  <a:lnTo>
                    <a:pt x="865" y="5779"/>
                  </a:lnTo>
                  <a:lnTo>
                    <a:pt x="814" y="5822"/>
                  </a:lnTo>
                  <a:lnTo>
                    <a:pt x="760" y="5860"/>
                  </a:lnTo>
                  <a:lnTo>
                    <a:pt x="701" y="5889"/>
                  </a:lnTo>
                  <a:lnTo>
                    <a:pt x="639" y="5911"/>
                  </a:lnTo>
                  <a:lnTo>
                    <a:pt x="574" y="5923"/>
                  </a:lnTo>
                  <a:lnTo>
                    <a:pt x="507" y="5927"/>
                  </a:lnTo>
                  <a:lnTo>
                    <a:pt x="441" y="5923"/>
                  </a:lnTo>
                  <a:lnTo>
                    <a:pt x="376" y="5911"/>
                  </a:lnTo>
                  <a:lnTo>
                    <a:pt x="312" y="5889"/>
                  </a:lnTo>
                  <a:lnTo>
                    <a:pt x="255" y="5860"/>
                  </a:lnTo>
                  <a:lnTo>
                    <a:pt x="199" y="5822"/>
                  </a:lnTo>
                  <a:lnTo>
                    <a:pt x="150" y="5779"/>
                  </a:lnTo>
                  <a:lnTo>
                    <a:pt x="105" y="5728"/>
                  </a:lnTo>
                  <a:lnTo>
                    <a:pt x="69" y="5674"/>
                  </a:lnTo>
                  <a:lnTo>
                    <a:pt x="40" y="5615"/>
                  </a:lnTo>
                  <a:lnTo>
                    <a:pt x="18" y="5553"/>
                  </a:lnTo>
                  <a:lnTo>
                    <a:pt x="6" y="5488"/>
                  </a:lnTo>
                  <a:lnTo>
                    <a:pt x="0" y="5422"/>
                  </a:lnTo>
                  <a:lnTo>
                    <a:pt x="6" y="5355"/>
                  </a:lnTo>
                  <a:lnTo>
                    <a:pt x="18" y="5290"/>
                  </a:lnTo>
                  <a:lnTo>
                    <a:pt x="40" y="5227"/>
                  </a:lnTo>
                  <a:lnTo>
                    <a:pt x="69" y="5169"/>
                  </a:lnTo>
                  <a:lnTo>
                    <a:pt x="105" y="5113"/>
                  </a:lnTo>
                  <a:lnTo>
                    <a:pt x="150" y="5065"/>
                  </a:lnTo>
                  <a:lnTo>
                    <a:pt x="1379" y="3835"/>
                  </a:lnTo>
                  <a:lnTo>
                    <a:pt x="1430" y="3791"/>
                  </a:lnTo>
                  <a:lnTo>
                    <a:pt x="1484" y="3753"/>
                  </a:lnTo>
                  <a:lnTo>
                    <a:pt x="1543" y="3725"/>
                  </a:lnTo>
                  <a:lnTo>
                    <a:pt x="1605" y="3705"/>
                  </a:lnTo>
                  <a:lnTo>
                    <a:pt x="1670" y="3692"/>
                  </a:lnTo>
                  <a:lnTo>
                    <a:pt x="1737" y="3687"/>
                  </a:lnTo>
                  <a:lnTo>
                    <a:pt x="1789" y="3690"/>
                  </a:lnTo>
                  <a:lnTo>
                    <a:pt x="1841" y="3697"/>
                  </a:lnTo>
                  <a:lnTo>
                    <a:pt x="1848" y="3690"/>
                  </a:lnTo>
                  <a:lnTo>
                    <a:pt x="2262" y="3275"/>
                  </a:lnTo>
                  <a:lnTo>
                    <a:pt x="2179" y="3158"/>
                  </a:lnTo>
                  <a:lnTo>
                    <a:pt x="2105" y="3036"/>
                  </a:lnTo>
                  <a:lnTo>
                    <a:pt x="2038" y="2907"/>
                  </a:lnTo>
                  <a:lnTo>
                    <a:pt x="1980" y="2772"/>
                  </a:lnTo>
                  <a:lnTo>
                    <a:pt x="1933" y="2635"/>
                  </a:lnTo>
                  <a:lnTo>
                    <a:pt x="1895" y="2491"/>
                  </a:lnTo>
                  <a:lnTo>
                    <a:pt x="1868" y="2345"/>
                  </a:lnTo>
                  <a:lnTo>
                    <a:pt x="1852" y="2195"/>
                  </a:lnTo>
                  <a:lnTo>
                    <a:pt x="1845" y="2042"/>
                  </a:lnTo>
                  <a:lnTo>
                    <a:pt x="1850" y="1890"/>
                  </a:lnTo>
                  <a:lnTo>
                    <a:pt x="1868" y="1741"/>
                  </a:lnTo>
                  <a:lnTo>
                    <a:pt x="1895" y="1594"/>
                  </a:lnTo>
                  <a:lnTo>
                    <a:pt x="1931" y="1454"/>
                  </a:lnTo>
                  <a:lnTo>
                    <a:pt x="1978" y="1315"/>
                  </a:lnTo>
                  <a:lnTo>
                    <a:pt x="2036" y="1183"/>
                  </a:lnTo>
                  <a:lnTo>
                    <a:pt x="2101" y="1053"/>
                  </a:lnTo>
                  <a:lnTo>
                    <a:pt x="2175" y="931"/>
                  </a:lnTo>
                  <a:lnTo>
                    <a:pt x="2258" y="813"/>
                  </a:lnTo>
                  <a:lnTo>
                    <a:pt x="2347" y="703"/>
                  </a:lnTo>
                  <a:lnTo>
                    <a:pt x="2444" y="599"/>
                  </a:lnTo>
                  <a:lnTo>
                    <a:pt x="2549" y="501"/>
                  </a:lnTo>
                  <a:lnTo>
                    <a:pt x="2661" y="411"/>
                  </a:lnTo>
                  <a:lnTo>
                    <a:pt x="2776" y="330"/>
                  </a:lnTo>
                  <a:lnTo>
                    <a:pt x="2899" y="256"/>
                  </a:lnTo>
                  <a:lnTo>
                    <a:pt x="3029" y="191"/>
                  </a:lnTo>
                  <a:lnTo>
                    <a:pt x="3161" y="133"/>
                  </a:lnTo>
                  <a:lnTo>
                    <a:pt x="3300" y="87"/>
                  </a:lnTo>
                  <a:lnTo>
                    <a:pt x="3440" y="51"/>
                  </a:lnTo>
                  <a:lnTo>
                    <a:pt x="3587" y="23"/>
                  </a:lnTo>
                  <a:lnTo>
                    <a:pt x="3736" y="5"/>
                  </a:lnTo>
                  <a:lnTo>
                    <a:pt x="38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9"/>
            <p:cNvSpPr>
              <a:spLocks noEditPoints="1"/>
            </p:cNvSpPr>
            <p:nvPr/>
          </p:nvSpPr>
          <p:spPr bwMode="auto">
            <a:xfrm>
              <a:off x="1491" y="783"/>
              <a:ext cx="1634" cy="1633"/>
            </a:xfrm>
            <a:custGeom>
              <a:avLst/>
              <a:gdLst>
                <a:gd name="T0" fmla="*/ 1388 w 3266"/>
                <a:gd name="T1" fmla="*/ 213 h 3265"/>
                <a:gd name="T2" fmla="*/ 1046 w 3266"/>
                <a:gd name="T3" fmla="*/ 318 h 3265"/>
                <a:gd name="T4" fmla="*/ 745 w 3266"/>
                <a:gd name="T5" fmla="*/ 500 h 3265"/>
                <a:gd name="T6" fmla="*/ 500 w 3266"/>
                <a:gd name="T7" fmla="*/ 745 h 3265"/>
                <a:gd name="T8" fmla="*/ 317 w 3266"/>
                <a:gd name="T9" fmla="*/ 1047 h 3265"/>
                <a:gd name="T10" fmla="*/ 214 w 3266"/>
                <a:gd name="T11" fmla="*/ 1387 h 3265"/>
                <a:gd name="T12" fmla="*/ 198 w 3266"/>
                <a:gd name="T13" fmla="*/ 1757 h 3265"/>
                <a:gd name="T14" fmla="*/ 274 w 3266"/>
                <a:gd name="T15" fmla="*/ 2111 h 3265"/>
                <a:gd name="T16" fmla="*/ 431 w 3266"/>
                <a:gd name="T17" fmla="*/ 2426 h 3265"/>
                <a:gd name="T18" fmla="*/ 657 w 3266"/>
                <a:gd name="T19" fmla="*/ 2691 h 3265"/>
                <a:gd name="T20" fmla="*/ 942 w 3266"/>
                <a:gd name="T21" fmla="*/ 2895 h 3265"/>
                <a:gd name="T22" fmla="*/ 1270 w 3266"/>
                <a:gd name="T23" fmla="*/ 3027 h 3265"/>
                <a:gd name="T24" fmla="*/ 1633 w 3266"/>
                <a:gd name="T25" fmla="*/ 3074 h 3265"/>
                <a:gd name="T26" fmla="*/ 1998 w 3266"/>
                <a:gd name="T27" fmla="*/ 3027 h 3265"/>
                <a:gd name="T28" fmla="*/ 2326 w 3266"/>
                <a:gd name="T29" fmla="*/ 2895 h 3265"/>
                <a:gd name="T30" fmla="*/ 2609 w 3266"/>
                <a:gd name="T31" fmla="*/ 2691 h 3265"/>
                <a:gd name="T32" fmla="*/ 2837 w 3266"/>
                <a:gd name="T33" fmla="*/ 2426 h 3265"/>
                <a:gd name="T34" fmla="*/ 2994 w 3266"/>
                <a:gd name="T35" fmla="*/ 2111 h 3265"/>
                <a:gd name="T36" fmla="*/ 3070 w 3266"/>
                <a:gd name="T37" fmla="*/ 1757 h 3265"/>
                <a:gd name="T38" fmla="*/ 3053 w 3266"/>
                <a:gd name="T39" fmla="*/ 1387 h 3265"/>
                <a:gd name="T40" fmla="*/ 2949 w 3266"/>
                <a:gd name="T41" fmla="*/ 1047 h 3265"/>
                <a:gd name="T42" fmla="*/ 2768 w 3266"/>
                <a:gd name="T43" fmla="*/ 745 h 3265"/>
                <a:gd name="T44" fmla="*/ 2521 w 3266"/>
                <a:gd name="T45" fmla="*/ 500 h 3265"/>
                <a:gd name="T46" fmla="*/ 2221 w 3266"/>
                <a:gd name="T47" fmla="*/ 318 h 3265"/>
                <a:gd name="T48" fmla="*/ 1878 w 3266"/>
                <a:gd name="T49" fmla="*/ 213 h 3265"/>
                <a:gd name="T50" fmla="*/ 1633 w 3266"/>
                <a:gd name="T51" fmla="*/ 0 h 3265"/>
                <a:gd name="T52" fmla="*/ 2025 w 3266"/>
                <a:gd name="T53" fmla="*/ 49 h 3265"/>
                <a:gd name="T54" fmla="*/ 2384 w 3266"/>
                <a:gd name="T55" fmla="*/ 184 h 3265"/>
                <a:gd name="T56" fmla="*/ 2696 w 3266"/>
                <a:gd name="T57" fmla="*/ 395 h 3265"/>
                <a:gd name="T58" fmla="*/ 2951 w 3266"/>
                <a:gd name="T59" fmla="*/ 670 h 3265"/>
                <a:gd name="T60" fmla="*/ 3138 w 3266"/>
                <a:gd name="T61" fmla="*/ 998 h 3265"/>
                <a:gd name="T62" fmla="*/ 3245 w 3266"/>
                <a:gd name="T63" fmla="*/ 1369 h 3265"/>
                <a:gd name="T64" fmla="*/ 3261 w 3266"/>
                <a:gd name="T65" fmla="*/ 1766 h 3265"/>
                <a:gd name="T66" fmla="*/ 3183 w 3266"/>
                <a:gd name="T67" fmla="*/ 2149 h 3265"/>
                <a:gd name="T68" fmla="*/ 3021 w 3266"/>
                <a:gd name="T69" fmla="*/ 2493 h 3265"/>
                <a:gd name="T70" fmla="*/ 2788 w 3266"/>
                <a:gd name="T71" fmla="*/ 2787 h 3265"/>
                <a:gd name="T72" fmla="*/ 2494 w 3266"/>
                <a:gd name="T73" fmla="*/ 3020 h 3265"/>
                <a:gd name="T74" fmla="*/ 2149 w 3266"/>
                <a:gd name="T75" fmla="*/ 3182 h 3265"/>
                <a:gd name="T76" fmla="*/ 1767 w 3266"/>
                <a:gd name="T77" fmla="*/ 3260 h 3265"/>
                <a:gd name="T78" fmla="*/ 1369 w 3266"/>
                <a:gd name="T79" fmla="*/ 3243 h 3265"/>
                <a:gd name="T80" fmla="*/ 998 w 3266"/>
                <a:gd name="T81" fmla="*/ 3137 h 3265"/>
                <a:gd name="T82" fmla="*/ 669 w 3266"/>
                <a:gd name="T83" fmla="*/ 2949 h 3265"/>
                <a:gd name="T84" fmla="*/ 395 w 3266"/>
                <a:gd name="T85" fmla="*/ 2695 h 3265"/>
                <a:gd name="T86" fmla="*/ 184 w 3266"/>
                <a:gd name="T87" fmla="*/ 2383 h 3265"/>
                <a:gd name="T88" fmla="*/ 48 w 3266"/>
                <a:gd name="T89" fmla="*/ 2024 h 3265"/>
                <a:gd name="T90" fmla="*/ 0 w 3266"/>
                <a:gd name="T91" fmla="*/ 1633 h 3265"/>
                <a:gd name="T92" fmla="*/ 48 w 3266"/>
                <a:gd name="T93" fmla="*/ 1241 h 3265"/>
                <a:gd name="T94" fmla="*/ 184 w 3266"/>
                <a:gd name="T95" fmla="*/ 884 h 3265"/>
                <a:gd name="T96" fmla="*/ 395 w 3266"/>
                <a:gd name="T97" fmla="*/ 572 h 3265"/>
                <a:gd name="T98" fmla="*/ 669 w 3266"/>
                <a:gd name="T99" fmla="*/ 316 h 3265"/>
                <a:gd name="T100" fmla="*/ 998 w 3266"/>
                <a:gd name="T101" fmla="*/ 130 h 3265"/>
                <a:gd name="T102" fmla="*/ 1369 w 3266"/>
                <a:gd name="T103" fmla="*/ 22 h 3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6" h="3265">
                  <a:moveTo>
                    <a:pt x="1633" y="193"/>
                  </a:moveTo>
                  <a:lnTo>
                    <a:pt x="1510" y="199"/>
                  </a:lnTo>
                  <a:lnTo>
                    <a:pt x="1388" y="213"/>
                  </a:lnTo>
                  <a:lnTo>
                    <a:pt x="1270" y="240"/>
                  </a:lnTo>
                  <a:lnTo>
                    <a:pt x="1156" y="275"/>
                  </a:lnTo>
                  <a:lnTo>
                    <a:pt x="1046" y="318"/>
                  </a:lnTo>
                  <a:lnTo>
                    <a:pt x="942" y="370"/>
                  </a:lnTo>
                  <a:lnTo>
                    <a:pt x="841" y="432"/>
                  </a:lnTo>
                  <a:lnTo>
                    <a:pt x="745" y="500"/>
                  </a:lnTo>
                  <a:lnTo>
                    <a:pt x="657" y="576"/>
                  </a:lnTo>
                  <a:lnTo>
                    <a:pt x="575" y="657"/>
                  </a:lnTo>
                  <a:lnTo>
                    <a:pt x="500" y="745"/>
                  </a:lnTo>
                  <a:lnTo>
                    <a:pt x="431" y="841"/>
                  </a:lnTo>
                  <a:lnTo>
                    <a:pt x="370" y="940"/>
                  </a:lnTo>
                  <a:lnTo>
                    <a:pt x="317" y="1047"/>
                  </a:lnTo>
                  <a:lnTo>
                    <a:pt x="274" y="1157"/>
                  </a:lnTo>
                  <a:lnTo>
                    <a:pt x="240" y="1270"/>
                  </a:lnTo>
                  <a:lnTo>
                    <a:pt x="214" y="1387"/>
                  </a:lnTo>
                  <a:lnTo>
                    <a:pt x="198" y="1508"/>
                  </a:lnTo>
                  <a:lnTo>
                    <a:pt x="193" y="1633"/>
                  </a:lnTo>
                  <a:lnTo>
                    <a:pt x="198" y="1757"/>
                  </a:lnTo>
                  <a:lnTo>
                    <a:pt x="214" y="1878"/>
                  </a:lnTo>
                  <a:lnTo>
                    <a:pt x="240" y="1997"/>
                  </a:lnTo>
                  <a:lnTo>
                    <a:pt x="274" y="2111"/>
                  </a:lnTo>
                  <a:lnTo>
                    <a:pt x="317" y="2221"/>
                  </a:lnTo>
                  <a:lnTo>
                    <a:pt x="370" y="2325"/>
                  </a:lnTo>
                  <a:lnTo>
                    <a:pt x="431" y="2426"/>
                  </a:lnTo>
                  <a:lnTo>
                    <a:pt x="500" y="2520"/>
                  </a:lnTo>
                  <a:lnTo>
                    <a:pt x="575" y="2609"/>
                  </a:lnTo>
                  <a:lnTo>
                    <a:pt x="657" y="2691"/>
                  </a:lnTo>
                  <a:lnTo>
                    <a:pt x="745" y="2767"/>
                  </a:lnTo>
                  <a:lnTo>
                    <a:pt x="841" y="2836"/>
                  </a:lnTo>
                  <a:lnTo>
                    <a:pt x="942" y="2895"/>
                  </a:lnTo>
                  <a:lnTo>
                    <a:pt x="1046" y="2948"/>
                  </a:lnTo>
                  <a:lnTo>
                    <a:pt x="1156" y="2993"/>
                  </a:lnTo>
                  <a:lnTo>
                    <a:pt x="1270" y="3027"/>
                  </a:lnTo>
                  <a:lnTo>
                    <a:pt x="1388" y="3052"/>
                  </a:lnTo>
                  <a:lnTo>
                    <a:pt x="1510" y="3068"/>
                  </a:lnTo>
                  <a:lnTo>
                    <a:pt x="1633" y="3074"/>
                  </a:lnTo>
                  <a:lnTo>
                    <a:pt x="1758" y="3068"/>
                  </a:lnTo>
                  <a:lnTo>
                    <a:pt x="1878" y="3052"/>
                  </a:lnTo>
                  <a:lnTo>
                    <a:pt x="1998" y="3027"/>
                  </a:lnTo>
                  <a:lnTo>
                    <a:pt x="2111" y="2993"/>
                  </a:lnTo>
                  <a:lnTo>
                    <a:pt x="2221" y="2948"/>
                  </a:lnTo>
                  <a:lnTo>
                    <a:pt x="2326" y="2895"/>
                  </a:lnTo>
                  <a:lnTo>
                    <a:pt x="2427" y="2836"/>
                  </a:lnTo>
                  <a:lnTo>
                    <a:pt x="2521" y="2767"/>
                  </a:lnTo>
                  <a:lnTo>
                    <a:pt x="2609" y="2691"/>
                  </a:lnTo>
                  <a:lnTo>
                    <a:pt x="2692" y="2609"/>
                  </a:lnTo>
                  <a:lnTo>
                    <a:pt x="2768" y="2520"/>
                  </a:lnTo>
                  <a:lnTo>
                    <a:pt x="2837" y="2426"/>
                  </a:lnTo>
                  <a:lnTo>
                    <a:pt x="2896" y="2325"/>
                  </a:lnTo>
                  <a:lnTo>
                    <a:pt x="2949" y="2221"/>
                  </a:lnTo>
                  <a:lnTo>
                    <a:pt x="2994" y="2111"/>
                  </a:lnTo>
                  <a:lnTo>
                    <a:pt x="3028" y="1997"/>
                  </a:lnTo>
                  <a:lnTo>
                    <a:pt x="3053" y="1878"/>
                  </a:lnTo>
                  <a:lnTo>
                    <a:pt x="3070" y="1757"/>
                  </a:lnTo>
                  <a:lnTo>
                    <a:pt x="3075" y="1633"/>
                  </a:lnTo>
                  <a:lnTo>
                    <a:pt x="3070" y="1508"/>
                  </a:lnTo>
                  <a:lnTo>
                    <a:pt x="3053" y="1387"/>
                  </a:lnTo>
                  <a:lnTo>
                    <a:pt x="3028" y="1270"/>
                  </a:lnTo>
                  <a:lnTo>
                    <a:pt x="2994" y="1157"/>
                  </a:lnTo>
                  <a:lnTo>
                    <a:pt x="2949" y="1047"/>
                  </a:lnTo>
                  <a:lnTo>
                    <a:pt x="2896" y="940"/>
                  </a:lnTo>
                  <a:lnTo>
                    <a:pt x="2837" y="841"/>
                  </a:lnTo>
                  <a:lnTo>
                    <a:pt x="2768" y="745"/>
                  </a:lnTo>
                  <a:lnTo>
                    <a:pt x="2692" y="657"/>
                  </a:lnTo>
                  <a:lnTo>
                    <a:pt x="2609" y="576"/>
                  </a:lnTo>
                  <a:lnTo>
                    <a:pt x="2521" y="500"/>
                  </a:lnTo>
                  <a:lnTo>
                    <a:pt x="2427" y="432"/>
                  </a:lnTo>
                  <a:lnTo>
                    <a:pt x="2326" y="370"/>
                  </a:lnTo>
                  <a:lnTo>
                    <a:pt x="2221" y="318"/>
                  </a:lnTo>
                  <a:lnTo>
                    <a:pt x="2111" y="275"/>
                  </a:lnTo>
                  <a:lnTo>
                    <a:pt x="1998" y="240"/>
                  </a:lnTo>
                  <a:lnTo>
                    <a:pt x="1878" y="213"/>
                  </a:lnTo>
                  <a:lnTo>
                    <a:pt x="1758" y="199"/>
                  </a:lnTo>
                  <a:lnTo>
                    <a:pt x="1633" y="193"/>
                  </a:lnTo>
                  <a:close/>
                  <a:moveTo>
                    <a:pt x="1633" y="0"/>
                  </a:moveTo>
                  <a:lnTo>
                    <a:pt x="1767" y="6"/>
                  </a:lnTo>
                  <a:lnTo>
                    <a:pt x="1898" y="22"/>
                  </a:lnTo>
                  <a:lnTo>
                    <a:pt x="2025" y="49"/>
                  </a:lnTo>
                  <a:lnTo>
                    <a:pt x="2149" y="85"/>
                  </a:lnTo>
                  <a:lnTo>
                    <a:pt x="2268" y="130"/>
                  </a:lnTo>
                  <a:lnTo>
                    <a:pt x="2384" y="184"/>
                  </a:lnTo>
                  <a:lnTo>
                    <a:pt x="2494" y="246"/>
                  </a:lnTo>
                  <a:lnTo>
                    <a:pt x="2597" y="316"/>
                  </a:lnTo>
                  <a:lnTo>
                    <a:pt x="2696" y="395"/>
                  </a:lnTo>
                  <a:lnTo>
                    <a:pt x="2788" y="480"/>
                  </a:lnTo>
                  <a:lnTo>
                    <a:pt x="2873" y="572"/>
                  </a:lnTo>
                  <a:lnTo>
                    <a:pt x="2951" y="670"/>
                  </a:lnTo>
                  <a:lnTo>
                    <a:pt x="3021" y="774"/>
                  </a:lnTo>
                  <a:lnTo>
                    <a:pt x="3084" y="884"/>
                  </a:lnTo>
                  <a:lnTo>
                    <a:pt x="3138" y="998"/>
                  </a:lnTo>
                  <a:lnTo>
                    <a:pt x="3183" y="1119"/>
                  </a:lnTo>
                  <a:lnTo>
                    <a:pt x="3220" y="1241"/>
                  </a:lnTo>
                  <a:lnTo>
                    <a:pt x="3245" y="1369"/>
                  </a:lnTo>
                  <a:lnTo>
                    <a:pt x="3261" y="1499"/>
                  </a:lnTo>
                  <a:lnTo>
                    <a:pt x="3266" y="1633"/>
                  </a:lnTo>
                  <a:lnTo>
                    <a:pt x="3261" y="1766"/>
                  </a:lnTo>
                  <a:lnTo>
                    <a:pt x="3245" y="1898"/>
                  </a:lnTo>
                  <a:lnTo>
                    <a:pt x="3220" y="2024"/>
                  </a:lnTo>
                  <a:lnTo>
                    <a:pt x="3183" y="2149"/>
                  </a:lnTo>
                  <a:lnTo>
                    <a:pt x="3138" y="2268"/>
                  </a:lnTo>
                  <a:lnTo>
                    <a:pt x="3084" y="2383"/>
                  </a:lnTo>
                  <a:lnTo>
                    <a:pt x="3021" y="2493"/>
                  </a:lnTo>
                  <a:lnTo>
                    <a:pt x="2951" y="2596"/>
                  </a:lnTo>
                  <a:lnTo>
                    <a:pt x="2873" y="2695"/>
                  </a:lnTo>
                  <a:lnTo>
                    <a:pt x="2788" y="2787"/>
                  </a:lnTo>
                  <a:lnTo>
                    <a:pt x="2696" y="2872"/>
                  </a:lnTo>
                  <a:lnTo>
                    <a:pt x="2597" y="2949"/>
                  </a:lnTo>
                  <a:lnTo>
                    <a:pt x="2494" y="3020"/>
                  </a:lnTo>
                  <a:lnTo>
                    <a:pt x="2384" y="3083"/>
                  </a:lnTo>
                  <a:lnTo>
                    <a:pt x="2268" y="3137"/>
                  </a:lnTo>
                  <a:lnTo>
                    <a:pt x="2149" y="3182"/>
                  </a:lnTo>
                  <a:lnTo>
                    <a:pt x="2025" y="3218"/>
                  </a:lnTo>
                  <a:lnTo>
                    <a:pt x="1898" y="3243"/>
                  </a:lnTo>
                  <a:lnTo>
                    <a:pt x="1767" y="3260"/>
                  </a:lnTo>
                  <a:lnTo>
                    <a:pt x="1633" y="3265"/>
                  </a:lnTo>
                  <a:lnTo>
                    <a:pt x="1499" y="3260"/>
                  </a:lnTo>
                  <a:lnTo>
                    <a:pt x="1369" y="3243"/>
                  </a:lnTo>
                  <a:lnTo>
                    <a:pt x="1241" y="3218"/>
                  </a:lnTo>
                  <a:lnTo>
                    <a:pt x="1119" y="3182"/>
                  </a:lnTo>
                  <a:lnTo>
                    <a:pt x="998" y="3137"/>
                  </a:lnTo>
                  <a:lnTo>
                    <a:pt x="884" y="3083"/>
                  </a:lnTo>
                  <a:lnTo>
                    <a:pt x="774" y="3020"/>
                  </a:lnTo>
                  <a:lnTo>
                    <a:pt x="669" y="2949"/>
                  </a:lnTo>
                  <a:lnTo>
                    <a:pt x="572" y="2872"/>
                  </a:lnTo>
                  <a:lnTo>
                    <a:pt x="480" y="2787"/>
                  </a:lnTo>
                  <a:lnTo>
                    <a:pt x="395" y="2695"/>
                  </a:lnTo>
                  <a:lnTo>
                    <a:pt x="315" y="2596"/>
                  </a:lnTo>
                  <a:lnTo>
                    <a:pt x="245" y="2493"/>
                  </a:lnTo>
                  <a:lnTo>
                    <a:pt x="184" y="2383"/>
                  </a:lnTo>
                  <a:lnTo>
                    <a:pt x="129" y="2268"/>
                  </a:lnTo>
                  <a:lnTo>
                    <a:pt x="84" y="2149"/>
                  </a:lnTo>
                  <a:lnTo>
                    <a:pt x="48" y="2024"/>
                  </a:lnTo>
                  <a:lnTo>
                    <a:pt x="21" y="1898"/>
                  </a:lnTo>
                  <a:lnTo>
                    <a:pt x="5" y="1766"/>
                  </a:lnTo>
                  <a:lnTo>
                    <a:pt x="0" y="1633"/>
                  </a:lnTo>
                  <a:lnTo>
                    <a:pt x="5" y="1499"/>
                  </a:lnTo>
                  <a:lnTo>
                    <a:pt x="21" y="1369"/>
                  </a:lnTo>
                  <a:lnTo>
                    <a:pt x="48" y="1241"/>
                  </a:lnTo>
                  <a:lnTo>
                    <a:pt x="84" y="1119"/>
                  </a:lnTo>
                  <a:lnTo>
                    <a:pt x="129" y="998"/>
                  </a:lnTo>
                  <a:lnTo>
                    <a:pt x="184" y="884"/>
                  </a:lnTo>
                  <a:lnTo>
                    <a:pt x="245" y="774"/>
                  </a:lnTo>
                  <a:lnTo>
                    <a:pt x="315" y="670"/>
                  </a:lnTo>
                  <a:lnTo>
                    <a:pt x="395" y="572"/>
                  </a:lnTo>
                  <a:lnTo>
                    <a:pt x="480" y="480"/>
                  </a:lnTo>
                  <a:lnTo>
                    <a:pt x="572" y="395"/>
                  </a:lnTo>
                  <a:lnTo>
                    <a:pt x="669" y="316"/>
                  </a:lnTo>
                  <a:lnTo>
                    <a:pt x="774" y="246"/>
                  </a:lnTo>
                  <a:lnTo>
                    <a:pt x="884" y="184"/>
                  </a:lnTo>
                  <a:lnTo>
                    <a:pt x="998" y="130"/>
                  </a:lnTo>
                  <a:lnTo>
                    <a:pt x="1119" y="85"/>
                  </a:lnTo>
                  <a:lnTo>
                    <a:pt x="1241" y="49"/>
                  </a:lnTo>
                  <a:lnTo>
                    <a:pt x="1369" y="22"/>
                  </a:lnTo>
                  <a:lnTo>
                    <a:pt x="1499" y="6"/>
                  </a:lnTo>
                  <a:lnTo>
                    <a:pt x="1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0"/>
            <p:cNvSpPr>
              <a:spLocks/>
            </p:cNvSpPr>
            <p:nvPr/>
          </p:nvSpPr>
          <p:spPr bwMode="auto">
            <a:xfrm>
              <a:off x="2568" y="1079"/>
              <a:ext cx="352" cy="927"/>
            </a:xfrm>
            <a:custGeom>
              <a:avLst/>
              <a:gdLst>
                <a:gd name="T0" fmla="*/ 99 w 704"/>
                <a:gd name="T1" fmla="*/ 0 h 1854"/>
                <a:gd name="T2" fmla="*/ 124 w 704"/>
                <a:gd name="T3" fmla="*/ 5 h 1854"/>
                <a:gd name="T4" fmla="*/ 148 w 704"/>
                <a:gd name="T5" fmla="*/ 16 h 1854"/>
                <a:gd name="T6" fmla="*/ 233 w 704"/>
                <a:gd name="T7" fmla="*/ 76 h 1854"/>
                <a:gd name="T8" fmla="*/ 310 w 704"/>
                <a:gd name="T9" fmla="*/ 143 h 1854"/>
                <a:gd name="T10" fmla="*/ 381 w 704"/>
                <a:gd name="T11" fmla="*/ 215 h 1854"/>
                <a:gd name="T12" fmla="*/ 447 w 704"/>
                <a:gd name="T13" fmla="*/ 290 h 1854"/>
                <a:gd name="T14" fmla="*/ 505 w 704"/>
                <a:gd name="T15" fmla="*/ 372 h 1854"/>
                <a:gd name="T16" fmla="*/ 556 w 704"/>
                <a:gd name="T17" fmla="*/ 458 h 1854"/>
                <a:gd name="T18" fmla="*/ 601 w 704"/>
                <a:gd name="T19" fmla="*/ 548 h 1854"/>
                <a:gd name="T20" fmla="*/ 637 w 704"/>
                <a:gd name="T21" fmla="*/ 642 h 1854"/>
                <a:gd name="T22" fmla="*/ 666 w 704"/>
                <a:gd name="T23" fmla="*/ 738 h 1854"/>
                <a:gd name="T24" fmla="*/ 687 w 704"/>
                <a:gd name="T25" fmla="*/ 837 h 1854"/>
                <a:gd name="T26" fmla="*/ 700 w 704"/>
                <a:gd name="T27" fmla="*/ 938 h 1854"/>
                <a:gd name="T28" fmla="*/ 704 w 704"/>
                <a:gd name="T29" fmla="*/ 1041 h 1854"/>
                <a:gd name="T30" fmla="*/ 698 w 704"/>
                <a:gd name="T31" fmla="*/ 1147 h 1854"/>
                <a:gd name="T32" fmla="*/ 686 w 704"/>
                <a:gd name="T33" fmla="*/ 1252 h 1854"/>
                <a:gd name="T34" fmla="*/ 662 w 704"/>
                <a:gd name="T35" fmla="*/ 1355 h 1854"/>
                <a:gd name="T36" fmla="*/ 632 w 704"/>
                <a:gd name="T37" fmla="*/ 1454 h 1854"/>
                <a:gd name="T38" fmla="*/ 592 w 704"/>
                <a:gd name="T39" fmla="*/ 1551 h 1854"/>
                <a:gd name="T40" fmla="*/ 543 w 704"/>
                <a:gd name="T41" fmla="*/ 1645 h 1854"/>
                <a:gd name="T42" fmla="*/ 487 w 704"/>
                <a:gd name="T43" fmla="*/ 1735 h 1854"/>
                <a:gd name="T44" fmla="*/ 424 w 704"/>
                <a:gd name="T45" fmla="*/ 1820 h 1854"/>
                <a:gd name="T46" fmla="*/ 402 w 704"/>
                <a:gd name="T47" fmla="*/ 1838 h 1854"/>
                <a:gd name="T48" fmla="*/ 377 w 704"/>
                <a:gd name="T49" fmla="*/ 1851 h 1854"/>
                <a:gd name="T50" fmla="*/ 350 w 704"/>
                <a:gd name="T51" fmla="*/ 1854 h 1854"/>
                <a:gd name="T52" fmla="*/ 328 w 704"/>
                <a:gd name="T53" fmla="*/ 1852 h 1854"/>
                <a:gd name="T54" fmla="*/ 308 w 704"/>
                <a:gd name="T55" fmla="*/ 1845 h 1854"/>
                <a:gd name="T56" fmla="*/ 289 w 704"/>
                <a:gd name="T57" fmla="*/ 1833 h 1854"/>
                <a:gd name="T58" fmla="*/ 271 w 704"/>
                <a:gd name="T59" fmla="*/ 1813 h 1854"/>
                <a:gd name="T60" fmla="*/ 260 w 704"/>
                <a:gd name="T61" fmla="*/ 1791 h 1854"/>
                <a:gd name="T62" fmla="*/ 254 w 704"/>
                <a:gd name="T63" fmla="*/ 1768 h 1854"/>
                <a:gd name="T64" fmla="*/ 256 w 704"/>
                <a:gd name="T65" fmla="*/ 1742 h 1854"/>
                <a:gd name="T66" fmla="*/ 262 w 704"/>
                <a:gd name="T67" fmla="*/ 1719 h 1854"/>
                <a:gd name="T68" fmla="*/ 276 w 704"/>
                <a:gd name="T69" fmla="*/ 1697 h 1854"/>
                <a:gd name="T70" fmla="*/ 337 w 704"/>
                <a:gd name="T71" fmla="*/ 1616 h 1854"/>
                <a:gd name="T72" fmla="*/ 390 w 704"/>
                <a:gd name="T73" fmla="*/ 1528 h 1854"/>
                <a:gd name="T74" fmla="*/ 433 w 704"/>
                <a:gd name="T75" fmla="*/ 1438 h 1854"/>
                <a:gd name="T76" fmla="*/ 467 w 704"/>
                <a:gd name="T77" fmla="*/ 1342 h 1854"/>
                <a:gd name="T78" fmla="*/ 491 w 704"/>
                <a:gd name="T79" fmla="*/ 1243 h 1854"/>
                <a:gd name="T80" fmla="*/ 507 w 704"/>
                <a:gd name="T81" fmla="*/ 1144 h 1854"/>
                <a:gd name="T82" fmla="*/ 512 w 704"/>
                <a:gd name="T83" fmla="*/ 1041 h 1854"/>
                <a:gd name="T84" fmla="*/ 507 w 704"/>
                <a:gd name="T85" fmla="*/ 947 h 1854"/>
                <a:gd name="T86" fmla="*/ 494 w 704"/>
                <a:gd name="T87" fmla="*/ 853 h 1854"/>
                <a:gd name="T88" fmla="*/ 475 w 704"/>
                <a:gd name="T89" fmla="*/ 763 h 1854"/>
                <a:gd name="T90" fmla="*/ 446 w 704"/>
                <a:gd name="T91" fmla="*/ 675 h 1854"/>
                <a:gd name="T92" fmla="*/ 408 w 704"/>
                <a:gd name="T93" fmla="*/ 592 h 1854"/>
                <a:gd name="T94" fmla="*/ 364 w 704"/>
                <a:gd name="T95" fmla="*/ 510 h 1854"/>
                <a:gd name="T96" fmla="*/ 314 w 704"/>
                <a:gd name="T97" fmla="*/ 433 h 1854"/>
                <a:gd name="T98" fmla="*/ 256 w 704"/>
                <a:gd name="T99" fmla="*/ 361 h 1854"/>
                <a:gd name="T100" fmla="*/ 191 w 704"/>
                <a:gd name="T101" fmla="*/ 294 h 1854"/>
                <a:gd name="T102" fmla="*/ 119 w 704"/>
                <a:gd name="T103" fmla="*/ 233 h 1854"/>
                <a:gd name="T104" fmla="*/ 43 w 704"/>
                <a:gd name="T105" fmla="*/ 177 h 1854"/>
                <a:gd name="T106" fmla="*/ 23 w 704"/>
                <a:gd name="T107" fmla="*/ 161 h 1854"/>
                <a:gd name="T108" fmla="*/ 9 w 704"/>
                <a:gd name="T109" fmla="*/ 139 h 1854"/>
                <a:gd name="T110" fmla="*/ 2 w 704"/>
                <a:gd name="T111" fmla="*/ 117 h 1854"/>
                <a:gd name="T112" fmla="*/ 0 w 704"/>
                <a:gd name="T113" fmla="*/ 92 h 1854"/>
                <a:gd name="T114" fmla="*/ 3 w 704"/>
                <a:gd name="T115" fmla="*/ 67 h 1854"/>
                <a:gd name="T116" fmla="*/ 14 w 704"/>
                <a:gd name="T117" fmla="*/ 45 h 1854"/>
                <a:gd name="T118" fmla="*/ 32 w 704"/>
                <a:gd name="T119" fmla="*/ 25 h 1854"/>
                <a:gd name="T120" fmla="*/ 52 w 704"/>
                <a:gd name="T121" fmla="*/ 11 h 1854"/>
                <a:gd name="T122" fmla="*/ 76 w 704"/>
                <a:gd name="T123" fmla="*/ 4 h 1854"/>
                <a:gd name="T124" fmla="*/ 99 w 704"/>
                <a:gd name="T125" fmla="*/ 0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04" h="1854">
                  <a:moveTo>
                    <a:pt x="99" y="0"/>
                  </a:moveTo>
                  <a:lnTo>
                    <a:pt x="124" y="5"/>
                  </a:lnTo>
                  <a:lnTo>
                    <a:pt x="148" y="16"/>
                  </a:lnTo>
                  <a:lnTo>
                    <a:pt x="233" y="76"/>
                  </a:lnTo>
                  <a:lnTo>
                    <a:pt x="310" y="143"/>
                  </a:lnTo>
                  <a:lnTo>
                    <a:pt x="381" y="215"/>
                  </a:lnTo>
                  <a:lnTo>
                    <a:pt x="447" y="290"/>
                  </a:lnTo>
                  <a:lnTo>
                    <a:pt x="505" y="372"/>
                  </a:lnTo>
                  <a:lnTo>
                    <a:pt x="556" y="458"/>
                  </a:lnTo>
                  <a:lnTo>
                    <a:pt x="601" y="548"/>
                  </a:lnTo>
                  <a:lnTo>
                    <a:pt x="637" y="642"/>
                  </a:lnTo>
                  <a:lnTo>
                    <a:pt x="666" y="738"/>
                  </a:lnTo>
                  <a:lnTo>
                    <a:pt x="687" y="837"/>
                  </a:lnTo>
                  <a:lnTo>
                    <a:pt x="700" y="938"/>
                  </a:lnTo>
                  <a:lnTo>
                    <a:pt x="704" y="1041"/>
                  </a:lnTo>
                  <a:lnTo>
                    <a:pt x="698" y="1147"/>
                  </a:lnTo>
                  <a:lnTo>
                    <a:pt x="686" y="1252"/>
                  </a:lnTo>
                  <a:lnTo>
                    <a:pt x="662" y="1355"/>
                  </a:lnTo>
                  <a:lnTo>
                    <a:pt x="632" y="1454"/>
                  </a:lnTo>
                  <a:lnTo>
                    <a:pt x="592" y="1551"/>
                  </a:lnTo>
                  <a:lnTo>
                    <a:pt x="543" y="1645"/>
                  </a:lnTo>
                  <a:lnTo>
                    <a:pt x="487" y="1735"/>
                  </a:lnTo>
                  <a:lnTo>
                    <a:pt x="424" y="1820"/>
                  </a:lnTo>
                  <a:lnTo>
                    <a:pt x="402" y="1838"/>
                  </a:lnTo>
                  <a:lnTo>
                    <a:pt x="377" y="1851"/>
                  </a:lnTo>
                  <a:lnTo>
                    <a:pt x="350" y="1854"/>
                  </a:lnTo>
                  <a:lnTo>
                    <a:pt x="328" y="1852"/>
                  </a:lnTo>
                  <a:lnTo>
                    <a:pt x="308" y="1845"/>
                  </a:lnTo>
                  <a:lnTo>
                    <a:pt x="289" y="1833"/>
                  </a:lnTo>
                  <a:lnTo>
                    <a:pt x="271" y="1813"/>
                  </a:lnTo>
                  <a:lnTo>
                    <a:pt x="260" y="1791"/>
                  </a:lnTo>
                  <a:lnTo>
                    <a:pt x="254" y="1768"/>
                  </a:lnTo>
                  <a:lnTo>
                    <a:pt x="256" y="1742"/>
                  </a:lnTo>
                  <a:lnTo>
                    <a:pt x="262" y="1719"/>
                  </a:lnTo>
                  <a:lnTo>
                    <a:pt x="276" y="1697"/>
                  </a:lnTo>
                  <a:lnTo>
                    <a:pt x="337" y="1616"/>
                  </a:lnTo>
                  <a:lnTo>
                    <a:pt x="390" y="1528"/>
                  </a:lnTo>
                  <a:lnTo>
                    <a:pt x="433" y="1438"/>
                  </a:lnTo>
                  <a:lnTo>
                    <a:pt x="467" y="1342"/>
                  </a:lnTo>
                  <a:lnTo>
                    <a:pt x="491" y="1243"/>
                  </a:lnTo>
                  <a:lnTo>
                    <a:pt x="507" y="1144"/>
                  </a:lnTo>
                  <a:lnTo>
                    <a:pt x="512" y="1041"/>
                  </a:lnTo>
                  <a:lnTo>
                    <a:pt x="507" y="947"/>
                  </a:lnTo>
                  <a:lnTo>
                    <a:pt x="494" y="853"/>
                  </a:lnTo>
                  <a:lnTo>
                    <a:pt x="475" y="763"/>
                  </a:lnTo>
                  <a:lnTo>
                    <a:pt x="446" y="675"/>
                  </a:lnTo>
                  <a:lnTo>
                    <a:pt x="408" y="592"/>
                  </a:lnTo>
                  <a:lnTo>
                    <a:pt x="364" y="510"/>
                  </a:lnTo>
                  <a:lnTo>
                    <a:pt x="314" y="433"/>
                  </a:lnTo>
                  <a:lnTo>
                    <a:pt x="256" y="361"/>
                  </a:lnTo>
                  <a:lnTo>
                    <a:pt x="191" y="294"/>
                  </a:lnTo>
                  <a:lnTo>
                    <a:pt x="119" y="233"/>
                  </a:lnTo>
                  <a:lnTo>
                    <a:pt x="43" y="177"/>
                  </a:lnTo>
                  <a:lnTo>
                    <a:pt x="23" y="161"/>
                  </a:lnTo>
                  <a:lnTo>
                    <a:pt x="9" y="139"/>
                  </a:lnTo>
                  <a:lnTo>
                    <a:pt x="2" y="117"/>
                  </a:lnTo>
                  <a:lnTo>
                    <a:pt x="0" y="92"/>
                  </a:lnTo>
                  <a:lnTo>
                    <a:pt x="3" y="67"/>
                  </a:lnTo>
                  <a:lnTo>
                    <a:pt x="14" y="45"/>
                  </a:lnTo>
                  <a:lnTo>
                    <a:pt x="32" y="25"/>
                  </a:lnTo>
                  <a:lnTo>
                    <a:pt x="52" y="11"/>
                  </a:lnTo>
                  <a:lnTo>
                    <a:pt x="76" y="4"/>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1"/>
            <p:cNvSpPr>
              <a:spLocks/>
            </p:cNvSpPr>
            <p:nvPr/>
          </p:nvSpPr>
          <p:spPr bwMode="auto">
            <a:xfrm>
              <a:off x="2260" y="989"/>
              <a:ext cx="199" cy="104"/>
            </a:xfrm>
            <a:custGeom>
              <a:avLst/>
              <a:gdLst>
                <a:gd name="T0" fmla="*/ 96 w 397"/>
                <a:gd name="T1" fmla="*/ 0 h 209"/>
                <a:gd name="T2" fmla="*/ 208 w 397"/>
                <a:gd name="T3" fmla="*/ 3 h 209"/>
                <a:gd name="T4" fmla="*/ 318 w 397"/>
                <a:gd name="T5" fmla="*/ 20 h 209"/>
                <a:gd name="T6" fmla="*/ 349 w 397"/>
                <a:gd name="T7" fmla="*/ 29 h 209"/>
                <a:gd name="T8" fmla="*/ 372 w 397"/>
                <a:gd name="T9" fmla="*/ 47 h 209"/>
                <a:gd name="T10" fmla="*/ 388 w 397"/>
                <a:gd name="T11" fmla="*/ 72 h 209"/>
                <a:gd name="T12" fmla="*/ 397 w 397"/>
                <a:gd name="T13" fmla="*/ 101 h 209"/>
                <a:gd name="T14" fmla="*/ 396 w 397"/>
                <a:gd name="T15" fmla="*/ 131 h 209"/>
                <a:gd name="T16" fmla="*/ 387 w 397"/>
                <a:gd name="T17" fmla="*/ 157 h 209"/>
                <a:gd name="T18" fmla="*/ 372 w 397"/>
                <a:gd name="T19" fmla="*/ 178 h 209"/>
                <a:gd name="T20" fmla="*/ 352 w 397"/>
                <a:gd name="T21" fmla="*/ 194 h 209"/>
                <a:gd name="T22" fmla="*/ 329 w 397"/>
                <a:gd name="T23" fmla="*/ 205 h 209"/>
                <a:gd name="T24" fmla="*/ 302 w 397"/>
                <a:gd name="T25" fmla="*/ 209 h 209"/>
                <a:gd name="T26" fmla="*/ 284 w 397"/>
                <a:gd name="T27" fmla="*/ 207 h 209"/>
                <a:gd name="T28" fmla="*/ 192 w 397"/>
                <a:gd name="T29" fmla="*/ 194 h 209"/>
                <a:gd name="T30" fmla="*/ 96 w 397"/>
                <a:gd name="T31" fmla="*/ 191 h 209"/>
                <a:gd name="T32" fmla="*/ 65 w 397"/>
                <a:gd name="T33" fmla="*/ 185 h 209"/>
                <a:gd name="T34" fmla="*/ 40 w 397"/>
                <a:gd name="T35" fmla="*/ 173 h 209"/>
                <a:gd name="T36" fmla="*/ 18 w 397"/>
                <a:gd name="T37" fmla="*/ 151 h 209"/>
                <a:gd name="T38" fmla="*/ 6 w 397"/>
                <a:gd name="T39" fmla="*/ 126 h 209"/>
                <a:gd name="T40" fmla="*/ 0 w 397"/>
                <a:gd name="T41" fmla="*/ 95 h 209"/>
                <a:gd name="T42" fmla="*/ 6 w 397"/>
                <a:gd name="T43" fmla="*/ 65 h 209"/>
                <a:gd name="T44" fmla="*/ 18 w 397"/>
                <a:gd name="T45" fmla="*/ 38 h 209"/>
                <a:gd name="T46" fmla="*/ 40 w 397"/>
                <a:gd name="T47" fmla="*/ 18 h 209"/>
                <a:gd name="T48" fmla="*/ 65 w 397"/>
                <a:gd name="T49" fmla="*/ 3 h 209"/>
                <a:gd name="T50" fmla="*/ 96 w 397"/>
                <a:gd name="T51"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7" h="209">
                  <a:moveTo>
                    <a:pt x="96" y="0"/>
                  </a:moveTo>
                  <a:lnTo>
                    <a:pt x="208" y="3"/>
                  </a:lnTo>
                  <a:lnTo>
                    <a:pt x="318" y="20"/>
                  </a:lnTo>
                  <a:lnTo>
                    <a:pt x="349" y="29"/>
                  </a:lnTo>
                  <a:lnTo>
                    <a:pt x="372" y="47"/>
                  </a:lnTo>
                  <a:lnTo>
                    <a:pt x="388" y="72"/>
                  </a:lnTo>
                  <a:lnTo>
                    <a:pt x="397" y="101"/>
                  </a:lnTo>
                  <a:lnTo>
                    <a:pt x="396" y="131"/>
                  </a:lnTo>
                  <a:lnTo>
                    <a:pt x="387" y="157"/>
                  </a:lnTo>
                  <a:lnTo>
                    <a:pt x="372" y="178"/>
                  </a:lnTo>
                  <a:lnTo>
                    <a:pt x="352" y="194"/>
                  </a:lnTo>
                  <a:lnTo>
                    <a:pt x="329" y="205"/>
                  </a:lnTo>
                  <a:lnTo>
                    <a:pt x="302" y="209"/>
                  </a:lnTo>
                  <a:lnTo>
                    <a:pt x="284" y="207"/>
                  </a:lnTo>
                  <a:lnTo>
                    <a:pt x="192" y="194"/>
                  </a:lnTo>
                  <a:lnTo>
                    <a:pt x="96" y="191"/>
                  </a:lnTo>
                  <a:lnTo>
                    <a:pt x="65" y="185"/>
                  </a:lnTo>
                  <a:lnTo>
                    <a:pt x="40" y="173"/>
                  </a:lnTo>
                  <a:lnTo>
                    <a:pt x="18" y="151"/>
                  </a:lnTo>
                  <a:lnTo>
                    <a:pt x="6" y="126"/>
                  </a:lnTo>
                  <a:lnTo>
                    <a:pt x="0" y="95"/>
                  </a:lnTo>
                  <a:lnTo>
                    <a:pt x="6" y="65"/>
                  </a:lnTo>
                  <a:lnTo>
                    <a:pt x="18" y="38"/>
                  </a:lnTo>
                  <a:lnTo>
                    <a:pt x="40" y="18"/>
                  </a:lnTo>
                  <a:lnTo>
                    <a:pt x="65" y="3"/>
                  </a:lnTo>
                  <a:lnTo>
                    <a:pt x="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24"/>
          <p:cNvGrpSpPr>
            <a:grpSpLocks noChangeAspect="1"/>
          </p:cNvGrpSpPr>
          <p:nvPr/>
        </p:nvGrpSpPr>
        <p:grpSpPr bwMode="auto">
          <a:xfrm>
            <a:off x="5839619" y="1330446"/>
            <a:ext cx="512763" cy="573088"/>
            <a:chOff x="881" y="2333"/>
            <a:chExt cx="323" cy="361"/>
          </a:xfrm>
          <a:solidFill>
            <a:schemeClr val="bg1"/>
          </a:solidFill>
        </p:grpSpPr>
        <p:sp>
          <p:nvSpPr>
            <p:cNvPr id="37" name="Freeform 26"/>
            <p:cNvSpPr>
              <a:spLocks noEditPoints="1"/>
            </p:cNvSpPr>
            <p:nvPr/>
          </p:nvSpPr>
          <p:spPr bwMode="auto">
            <a:xfrm>
              <a:off x="1000" y="2470"/>
              <a:ext cx="86" cy="87"/>
            </a:xfrm>
            <a:custGeom>
              <a:avLst/>
              <a:gdLst>
                <a:gd name="T0" fmla="*/ 387 w 867"/>
                <a:gd name="T1" fmla="*/ 121 h 867"/>
                <a:gd name="T2" fmla="*/ 300 w 867"/>
                <a:gd name="T3" fmla="*/ 148 h 867"/>
                <a:gd name="T4" fmla="*/ 227 w 867"/>
                <a:gd name="T5" fmla="*/ 195 h 867"/>
                <a:gd name="T6" fmla="*/ 168 w 867"/>
                <a:gd name="T7" fmla="*/ 262 h 867"/>
                <a:gd name="T8" fmla="*/ 131 w 867"/>
                <a:gd name="T9" fmla="*/ 343 h 867"/>
                <a:gd name="T10" fmla="*/ 118 w 867"/>
                <a:gd name="T11" fmla="*/ 434 h 867"/>
                <a:gd name="T12" fmla="*/ 131 w 867"/>
                <a:gd name="T13" fmla="*/ 525 h 867"/>
                <a:gd name="T14" fmla="*/ 168 w 867"/>
                <a:gd name="T15" fmla="*/ 607 h 867"/>
                <a:gd name="T16" fmla="*/ 227 w 867"/>
                <a:gd name="T17" fmla="*/ 673 h 867"/>
                <a:gd name="T18" fmla="*/ 300 w 867"/>
                <a:gd name="T19" fmla="*/ 721 h 867"/>
                <a:gd name="T20" fmla="*/ 387 w 867"/>
                <a:gd name="T21" fmla="*/ 747 h 867"/>
                <a:gd name="T22" fmla="*/ 480 w 867"/>
                <a:gd name="T23" fmla="*/ 747 h 867"/>
                <a:gd name="T24" fmla="*/ 567 w 867"/>
                <a:gd name="T25" fmla="*/ 721 h 867"/>
                <a:gd name="T26" fmla="*/ 640 w 867"/>
                <a:gd name="T27" fmla="*/ 673 h 867"/>
                <a:gd name="T28" fmla="*/ 699 w 867"/>
                <a:gd name="T29" fmla="*/ 607 h 867"/>
                <a:gd name="T30" fmla="*/ 736 w 867"/>
                <a:gd name="T31" fmla="*/ 525 h 867"/>
                <a:gd name="T32" fmla="*/ 749 w 867"/>
                <a:gd name="T33" fmla="*/ 434 h 867"/>
                <a:gd name="T34" fmla="*/ 736 w 867"/>
                <a:gd name="T35" fmla="*/ 343 h 867"/>
                <a:gd name="T36" fmla="*/ 699 w 867"/>
                <a:gd name="T37" fmla="*/ 262 h 867"/>
                <a:gd name="T38" fmla="*/ 640 w 867"/>
                <a:gd name="T39" fmla="*/ 195 h 867"/>
                <a:gd name="T40" fmla="*/ 567 w 867"/>
                <a:gd name="T41" fmla="*/ 148 h 867"/>
                <a:gd name="T42" fmla="*/ 480 w 867"/>
                <a:gd name="T43" fmla="*/ 121 h 867"/>
                <a:gd name="T44" fmla="*/ 433 w 867"/>
                <a:gd name="T45" fmla="*/ 0 h 867"/>
                <a:gd name="T46" fmla="*/ 540 w 867"/>
                <a:gd name="T47" fmla="*/ 14 h 867"/>
                <a:gd name="T48" fmla="*/ 637 w 867"/>
                <a:gd name="T49" fmla="*/ 52 h 867"/>
                <a:gd name="T50" fmla="*/ 721 w 867"/>
                <a:gd name="T51" fmla="*/ 110 h 867"/>
                <a:gd name="T52" fmla="*/ 789 w 867"/>
                <a:gd name="T53" fmla="*/ 186 h 867"/>
                <a:gd name="T54" fmla="*/ 837 w 867"/>
                <a:gd name="T55" fmla="*/ 278 h 867"/>
                <a:gd name="T56" fmla="*/ 864 w 867"/>
                <a:gd name="T57" fmla="*/ 380 h 867"/>
                <a:gd name="T58" fmla="*/ 864 w 867"/>
                <a:gd name="T59" fmla="*/ 489 h 867"/>
                <a:gd name="T60" fmla="*/ 837 w 867"/>
                <a:gd name="T61" fmla="*/ 590 h 867"/>
                <a:gd name="T62" fmla="*/ 789 w 867"/>
                <a:gd name="T63" fmla="*/ 681 h 867"/>
                <a:gd name="T64" fmla="*/ 721 w 867"/>
                <a:gd name="T65" fmla="*/ 758 h 867"/>
                <a:gd name="T66" fmla="*/ 637 w 867"/>
                <a:gd name="T67" fmla="*/ 817 h 867"/>
                <a:gd name="T68" fmla="*/ 540 w 867"/>
                <a:gd name="T69" fmla="*/ 854 h 867"/>
                <a:gd name="T70" fmla="*/ 433 w 867"/>
                <a:gd name="T71" fmla="*/ 867 h 867"/>
                <a:gd name="T72" fmla="*/ 327 w 867"/>
                <a:gd name="T73" fmla="*/ 854 h 867"/>
                <a:gd name="T74" fmla="*/ 230 w 867"/>
                <a:gd name="T75" fmla="*/ 817 h 867"/>
                <a:gd name="T76" fmla="*/ 146 w 867"/>
                <a:gd name="T77" fmla="*/ 758 h 867"/>
                <a:gd name="T78" fmla="*/ 78 w 867"/>
                <a:gd name="T79" fmla="*/ 681 h 867"/>
                <a:gd name="T80" fmla="*/ 30 w 867"/>
                <a:gd name="T81" fmla="*/ 590 h 867"/>
                <a:gd name="T82" fmla="*/ 3 w 867"/>
                <a:gd name="T83" fmla="*/ 489 h 867"/>
                <a:gd name="T84" fmla="*/ 3 w 867"/>
                <a:gd name="T85" fmla="*/ 380 h 867"/>
                <a:gd name="T86" fmla="*/ 30 w 867"/>
                <a:gd name="T87" fmla="*/ 278 h 867"/>
                <a:gd name="T88" fmla="*/ 78 w 867"/>
                <a:gd name="T89" fmla="*/ 186 h 867"/>
                <a:gd name="T90" fmla="*/ 146 w 867"/>
                <a:gd name="T91" fmla="*/ 110 h 867"/>
                <a:gd name="T92" fmla="*/ 230 w 867"/>
                <a:gd name="T93" fmla="*/ 52 h 867"/>
                <a:gd name="T94" fmla="*/ 327 w 867"/>
                <a:gd name="T95" fmla="*/ 14 h 867"/>
                <a:gd name="T96" fmla="*/ 433 w 867"/>
                <a:gd name="T97" fmla="*/ 0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7" h="867">
                  <a:moveTo>
                    <a:pt x="433" y="118"/>
                  </a:moveTo>
                  <a:lnTo>
                    <a:pt x="387" y="121"/>
                  </a:lnTo>
                  <a:lnTo>
                    <a:pt x="342" y="131"/>
                  </a:lnTo>
                  <a:lnTo>
                    <a:pt x="300" y="148"/>
                  </a:lnTo>
                  <a:lnTo>
                    <a:pt x="262" y="169"/>
                  </a:lnTo>
                  <a:lnTo>
                    <a:pt x="227" y="195"/>
                  </a:lnTo>
                  <a:lnTo>
                    <a:pt x="195" y="227"/>
                  </a:lnTo>
                  <a:lnTo>
                    <a:pt x="168" y="262"/>
                  </a:lnTo>
                  <a:lnTo>
                    <a:pt x="146" y="301"/>
                  </a:lnTo>
                  <a:lnTo>
                    <a:pt x="131" y="343"/>
                  </a:lnTo>
                  <a:lnTo>
                    <a:pt x="121" y="388"/>
                  </a:lnTo>
                  <a:lnTo>
                    <a:pt x="118" y="434"/>
                  </a:lnTo>
                  <a:lnTo>
                    <a:pt x="121" y="481"/>
                  </a:lnTo>
                  <a:lnTo>
                    <a:pt x="131" y="525"/>
                  </a:lnTo>
                  <a:lnTo>
                    <a:pt x="146" y="567"/>
                  </a:lnTo>
                  <a:lnTo>
                    <a:pt x="168" y="607"/>
                  </a:lnTo>
                  <a:lnTo>
                    <a:pt x="195" y="642"/>
                  </a:lnTo>
                  <a:lnTo>
                    <a:pt x="227" y="673"/>
                  </a:lnTo>
                  <a:lnTo>
                    <a:pt x="262" y="699"/>
                  </a:lnTo>
                  <a:lnTo>
                    <a:pt x="300" y="721"/>
                  </a:lnTo>
                  <a:lnTo>
                    <a:pt x="342" y="736"/>
                  </a:lnTo>
                  <a:lnTo>
                    <a:pt x="387" y="747"/>
                  </a:lnTo>
                  <a:lnTo>
                    <a:pt x="433" y="751"/>
                  </a:lnTo>
                  <a:lnTo>
                    <a:pt x="480" y="747"/>
                  </a:lnTo>
                  <a:lnTo>
                    <a:pt x="525" y="736"/>
                  </a:lnTo>
                  <a:lnTo>
                    <a:pt x="567" y="721"/>
                  </a:lnTo>
                  <a:lnTo>
                    <a:pt x="605" y="699"/>
                  </a:lnTo>
                  <a:lnTo>
                    <a:pt x="640" y="673"/>
                  </a:lnTo>
                  <a:lnTo>
                    <a:pt x="672" y="642"/>
                  </a:lnTo>
                  <a:lnTo>
                    <a:pt x="699" y="607"/>
                  </a:lnTo>
                  <a:lnTo>
                    <a:pt x="721" y="567"/>
                  </a:lnTo>
                  <a:lnTo>
                    <a:pt x="736" y="525"/>
                  </a:lnTo>
                  <a:lnTo>
                    <a:pt x="746" y="481"/>
                  </a:lnTo>
                  <a:lnTo>
                    <a:pt x="749" y="434"/>
                  </a:lnTo>
                  <a:lnTo>
                    <a:pt x="746" y="388"/>
                  </a:lnTo>
                  <a:lnTo>
                    <a:pt x="736" y="343"/>
                  </a:lnTo>
                  <a:lnTo>
                    <a:pt x="721" y="301"/>
                  </a:lnTo>
                  <a:lnTo>
                    <a:pt x="699" y="262"/>
                  </a:lnTo>
                  <a:lnTo>
                    <a:pt x="672" y="227"/>
                  </a:lnTo>
                  <a:lnTo>
                    <a:pt x="640" y="195"/>
                  </a:lnTo>
                  <a:lnTo>
                    <a:pt x="605" y="169"/>
                  </a:lnTo>
                  <a:lnTo>
                    <a:pt x="567" y="148"/>
                  </a:lnTo>
                  <a:lnTo>
                    <a:pt x="525" y="131"/>
                  </a:lnTo>
                  <a:lnTo>
                    <a:pt x="480" y="121"/>
                  </a:lnTo>
                  <a:lnTo>
                    <a:pt x="433" y="118"/>
                  </a:lnTo>
                  <a:close/>
                  <a:moveTo>
                    <a:pt x="433" y="0"/>
                  </a:moveTo>
                  <a:lnTo>
                    <a:pt x="487" y="4"/>
                  </a:lnTo>
                  <a:lnTo>
                    <a:pt x="540" y="14"/>
                  </a:lnTo>
                  <a:lnTo>
                    <a:pt x="590" y="30"/>
                  </a:lnTo>
                  <a:lnTo>
                    <a:pt x="637" y="52"/>
                  </a:lnTo>
                  <a:lnTo>
                    <a:pt x="681" y="79"/>
                  </a:lnTo>
                  <a:lnTo>
                    <a:pt x="721" y="110"/>
                  </a:lnTo>
                  <a:lnTo>
                    <a:pt x="757" y="147"/>
                  </a:lnTo>
                  <a:lnTo>
                    <a:pt x="789" y="186"/>
                  </a:lnTo>
                  <a:lnTo>
                    <a:pt x="816" y="230"/>
                  </a:lnTo>
                  <a:lnTo>
                    <a:pt x="837" y="278"/>
                  </a:lnTo>
                  <a:lnTo>
                    <a:pt x="854" y="327"/>
                  </a:lnTo>
                  <a:lnTo>
                    <a:pt x="864" y="380"/>
                  </a:lnTo>
                  <a:lnTo>
                    <a:pt x="867" y="434"/>
                  </a:lnTo>
                  <a:lnTo>
                    <a:pt x="864" y="489"/>
                  </a:lnTo>
                  <a:lnTo>
                    <a:pt x="854" y="541"/>
                  </a:lnTo>
                  <a:lnTo>
                    <a:pt x="837" y="590"/>
                  </a:lnTo>
                  <a:lnTo>
                    <a:pt x="816" y="637"/>
                  </a:lnTo>
                  <a:lnTo>
                    <a:pt x="789" y="681"/>
                  </a:lnTo>
                  <a:lnTo>
                    <a:pt x="757" y="722"/>
                  </a:lnTo>
                  <a:lnTo>
                    <a:pt x="721" y="758"/>
                  </a:lnTo>
                  <a:lnTo>
                    <a:pt x="681" y="789"/>
                  </a:lnTo>
                  <a:lnTo>
                    <a:pt x="637" y="817"/>
                  </a:lnTo>
                  <a:lnTo>
                    <a:pt x="590" y="839"/>
                  </a:lnTo>
                  <a:lnTo>
                    <a:pt x="540" y="854"/>
                  </a:lnTo>
                  <a:lnTo>
                    <a:pt x="487" y="864"/>
                  </a:lnTo>
                  <a:lnTo>
                    <a:pt x="433" y="867"/>
                  </a:lnTo>
                  <a:lnTo>
                    <a:pt x="380" y="864"/>
                  </a:lnTo>
                  <a:lnTo>
                    <a:pt x="327" y="854"/>
                  </a:lnTo>
                  <a:lnTo>
                    <a:pt x="277" y="839"/>
                  </a:lnTo>
                  <a:lnTo>
                    <a:pt x="230" y="817"/>
                  </a:lnTo>
                  <a:lnTo>
                    <a:pt x="186" y="789"/>
                  </a:lnTo>
                  <a:lnTo>
                    <a:pt x="146" y="758"/>
                  </a:lnTo>
                  <a:lnTo>
                    <a:pt x="110" y="722"/>
                  </a:lnTo>
                  <a:lnTo>
                    <a:pt x="78" y="681"/>
                  </a:lnTo>
                  <a:lnTo>
                    <a:pt x="51" y="637"/>
                  </a:lnTo>
                  <a:lnTo>
                    <a:pt x="30" y="590"/>
                  </a:lnTo>
                  <a:lnTo>
                    <a:pt x="13" y="541"/>
                  </a:lnTo>
                  <a:lnTo>
                    <a:pt x="3" y="489"/>
                  </a:lnTo>
                  <a:lnTo>
                    <a:pt x="0" y="434"/>
                  </a:lnTo>
                  <a:lnTo>
                    <a:pt x="3" y="380"/>
                  </a:lnTo>
                  <a:lnTo>
                    <a:pt x="13" y="327"/>
                  </a:lnTo>
                  <a:lnTo>
                    <a:pt x="30" y="278"/>
                  </a:lnTo>
                  <a:lnTo>
                    <a:pt x="51" y="230"/>
                  </a:lnTo>
                  <a:lnTo>
                    <a:pt x="78" y="186"/>
                  </a:lnTo>
                  <a:lnTo>
                    <a:pt x="110" y="147"/>
                  </a:lnTo>
                  <a:lnTo>
                    <a:pt x="146" y="110"/>
                  </a:lnTo>
                  <a:lnTo>
                    <a:pt x="186" y="79"/>
                  </a:lnTo>
                  <a:lnTo>
                    <a:pt x="230" y="52"/>
                  </a:lnTo>
                  <a:lnTo>
                    <a:pt x="277" y="30"/>
                  </a:lnTo>
                  <a:lnTo>
                    <a:pt x="327" y="14"/>
                  </a:lnTo>
                  <a:lnTo>
                    <a:pt x="380" y="4"/>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27"/>
            <p:cNvSpPr>
              <a:spLocks/>
            </p:cNvSpPr>
            <p:nvPr/>
          </p:nvSpPr>
          <p:spPr bwMode="auto">
            <a:xfrm>
              <a:off x="1037" y="2495"/>
              <a:ext cx="24" cy="24"/>
            </a:xfrm>
            <a:custGeom>
              <a:avLst/>
              <a:gdLst>
                <a:gd name="T0" fmla="*/ 58 w 242"/>
                <a:gd name="T1" fmla="*/ 0 h 242"/>
                <a:gd name="T2" fmla="*/ 91 w 242"/>
                <a:gd name="T3" fmla="*/ 3 h 242"/>
                <a:gd name="T4" fmla="*/ 122 w 242"/>
                <a:gd name="T5" fmla="*/ 12 h 242"/>
                <a:gd name="T6" fmla="*/ 151 w 242"/>
                <a:gd name="T7" fmla="*/ 25 h 242"/>
                <a:gd name="T8" fmla="*/ 176 w 242"/>
                <a:gd name="T9" fmla="*/ 44 h 242"/>
                <a:gd name="T10" fmla="*/ 199 w 242"/>
                <a:gd name="T11" fmla="*/ 66 h 242"/>
                <a:gd name="T12" fmla="*/ 217 w 242"/>
                <a:gd name="T13" fmla="*/ 91 h 242"/>
                <a:gd name="T14" fmla="*/ 230 w 242"/>
                <a:gd name="T15" fmla="*/ 120 h 242"/>
                <a:gd name="T16" fmla="*/ 239 w 242"/>
                <a:gd name="T17" fmla="*/ 151 h 242"/>
                <a:gd name="T18" fmla="*/ 242 w 242"/>
                <a:gd name="T19" fmla="*/ 184 h 242"/>
                <a:gd name="T20" fmla="*/ 239 w 242"/>
                <a:gd name="T21" fmla="*/ 203 h 242"/>
                <a:gd name="T22" fmla="*/ 231 w 242"/>
                <a:gd name="T23" fmla="*/ 219 h 242"/>
                <a:gd name="T24" fmla="*/ 218 w 242"/>
                <a:gd name="T25" fmla="*/ 231 h 242"/>
                <a:gd name="T26" fmla="*/ 201 w 242"/>
                <a:gd name="T27" fmla="*/ 240 h 242"/>
                <a:gd name="T28" fmla="*/ 184 w 242"/>
                <a:gd name="T29" fmla="*/ 242 h 242"/>
                <a:gd name="T30" fmla="*/ 165 w 242"/>
                <a:gd name="T31" fmla="*/ 240 h 242"/>
                <a:gd name="T32" fmla="*/ 149 w 242"/>
                <a:gd name="T33" fmla="*/ 231 h 242"/>
                <a:gd name="T34" fmla="*/ 137 w 242"/>
                <a:gd name="T35" fmla="*/ 219 h 242"/>
                <a:gd name="T36" fmla="*/ 128 w 242"/>
                <a:gd name="T37" fmla="*/ 203 h 242"/>
                <a:gd name="T38" fmla="*/ 124 w 242"/>
                <a:gd name="T39" fmla="*/ 184 h 242"/>
                <a:gd name="T40" fmla="*/ 121 w 242"/>
                <a:gd name="T41" fmla="*/ 163 h 242"/>
                <a:gd name="T42" fmla="*/ 112 w 242"/>
                <a:gd name="T43" fmla="*/ 145 h 242"/>
                <a:gd name="T44" fmla="*/ 98 w 242"/>
                <a:gd name="T45" fmla="*/ 131 h 242"/>
                <a:gd name="T46" fmla="*/ 79 w 242"/>
                <a:gd name="T47" fmla="*/ 121 h 242"/>
                <a:gd name="T48" fmla="*/ 58 w 242"/>
                <a:gd name="T49" fmla="*/ 118 h 242"/>
                <a:gd name="T50" fmla="*/ 40 w 242"/>
                <a:gd name="T51" fmla="*/ 115 h 242"/>
                <a:gd name="T52" fmla="*/ 24 w 242"/>
                <a:gd name="T53" fmla="*/ 107 h 242"/>
                <a:gd name="T54" fmla="*/ 11 w 242"/>
                <a:gd name="T55" fmla="*/ 94 h 242"/>
                <a:gd name="T56" fmla="*/ 2 w 242"/>
                <a:gd name="T57" fmla="*/ 77 h 242"/>
                <a:gd name="T58" fmla="*/ 0 w 242"/>
                <a:gd name="T59" fmla="*/ 60 h 242"/>
                <a:gd name="T60" fmla="*/ 2 w 242"/>
                <a:gd name="T61" fmla="*/ 41 h 242"/>
                <a:gd name="T62" fmla="*/ 11 w 242"/>
                <a:gd name="T63" fmla="*/ 24 h 242"/>
                <a:gd name="T64" fmla="*/ 24 w 242"/>
                <a:gd name="T65" fmla="*/ 12 h 242"/>
                <a:gd name="T66" fmla="*/ 40 w 242"/>
                <a:gd name="T67" fmla="*/ 3 h 242"/>
                <a:gd name="T68" fmla="*/ 58 w 242"/>
                <a:gd name="T69"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2" h="242">
                  <a:moveTo>
                    <a:pt x="58" y="0"/>
                  </a:moveTo>
                  <a:lnTo>
                    <a:pt x="91" y="3"/>
                  </a:lnTo>
                  <a:lnTo>
                    <a:pt x="122" y="12"/>
                  </a:lnTo>
                  <a:lnTo>
                    <a:pt x="151" y="25"/>
                  </a:lnTo>
                  <a:lnTo>
                    <a:pt x="176" y="44"/>
                  </a:lnTo>
                  <a:lnTo>
                    <a:pt x="199" y="66"/>
                  </a:lnTo>
                  <a:lnTo>
                    <a:pt x="217" y="91"/>
                  </a:lnTo>
                  <a:lnTo>
                    <a:pt x="230" y="120"/>
                  </a:lnTo>
                  <a:lnTo>
                    <a:pt x="239" y="151"/>
                  </a:lnTo>
                  <a:lnTo>
                    <a:pt x="242" y="184"/>
                  </a:lnTo>
                  <a:lnTo>
                    <a:pt x="239" y="203"/>
                  </a:lnTo>
                  <a:lnTo>
                    <a:pt x="231" y="219"/>
                  </a:lnTo>
                  <a:lnTo>
                    <a:pt x="218" y="231"/>
                  </a:lnTo>
                  <a:lnTo>
                    <a:pt x="201" y="240"/>
                  </a:lnTo>
                  <a:lnTo>
                    <a:pt x="184" y="242"/>
                  </a:lnTo>
                  <a:lnTo>
                    <a:pt x="165" y="240"/>
                  </a:lnTo>
                  <a:lnTo>
                    <a:pt x="149" y="231"/>
                  </a:lnTo>
                  <a:lnTo>
                    <a:pt x="137" y="219"/>
                  </a:lnTo>
                  <a:lnTo>
                    <a:pt x="128" y="203"/>
                  </a:lnTo>
                  <a:lnTo>
                    <a:pt x="124" y="184"/>
                  </a:lnTo>
                  <a:lnTo>
                    <a:pt x="121" y="163"/>
                  </a:lnTo>
                  <a:lnTo>
                    <a:pt x="112" y="145"/>
                  </a:lnTo>
                  <a:lnTo>
                    <a:pt x="98" y="131"/>
                  </a:lnTo>
                  <a:lnTo>
                    <a:pt x="79" y="121"/>
                  </a:lnTo>
                  <a:lnTo>
                    <a:pt x="58" y="118"/>
                  </a:lnTo>
                  <a:lnTo>
                    <a:pt x="40" y="115"/>
                  </a:lnTo>
                  <a:lnTo>
                    <a:pt x="24" y="107"/>
                  </a:lnTo>
                  <a:lnTo>
                    <a:pt x="11" y="94"/>
                  </a:lnTo>
                  <a:lnTo>
                    <a:pt x="2" y="77"/>
                  </a:lnTo>
                  <a:lnTo>
                    <a:pt x="0" y="60"/>
                  </a:lnTo>
                  <a:lnTo>
                    <a:pt x="2" y="41"/>
                  </a:lnTo>
                  <a:lnTo>
                    <a:pt x="11"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28"/>
            <p:cNvSpPr>
              <a:spLocks noEditPoints="1"/>
            </p:cNvSpPr>
            <p:nvPr/>
          </p:nvSpPr>
          <p:spPr bwMode="auto">
            <a:xfrm>
              <a:off x="881" y="2333"/>
              <a:ext cx="323" cy="361"/>
            </a:xfrm>
            <a:custGeom>
              <a:avLst/>
              <a:gdLst>
                <a:gd name="T0" fmla="*/ 2682 w 3232"/>
                <a:gd name="T1" fmla="*/ 2935 h 3614"/>
                <a:gd name="T2" fmla="*/ 1620 w 3232"/>
                <a:gd name="T3" fmla="*/ 2645 h 3614"/>
                <a:gd name="T4" fmla="*/ 1332 w 3232"/>
                <a:gd name="T5" fmla="*/ 3298 h 3614"/>
                <a:gd name="T6" fmla="*/ 1789 w 3232"/>
                <a:gd name="T7" fmla="*/ 3430 h 3614"/>
                <a:gd name="T8" fmla="*/ 1922 w 3232"/>
                <a:gd name="T9" fmla="*/ 2768 h 3614"/>
                <a:gd name="T10" fmla="*/ 2053 w 3232"/>
                <a:gd name="T11" fmla="*/ 2689 h 3614"/>
                <a:gd name="T12" fmla="*/ 1189 w 3232"/>
                <a:gd name="T13" fmla="*/ 2689 h 3614"/>
                <a:gd name="T14" fmla="*/ 131 w 3232"/>
                <a:gd name="T15" fmla="*/ 2142 h 3614"/>
                <a:gd name="T16" fmla="*/ 246 w 3232"/>
                <a:gd name="T17" fmla="*/ 2203 h 3614"/>
                <a:gd name="T18" fmla="*/ 345 w 3232"/>
                <a:gd name="T19" fmla="*/ 2095 h 3614"/>
                <a:gd name="T20" fmla="*/ 217 w 3232"/>
                <a:gd name="T21" fmla="*/ 2362 h 3614"/>
                <a:gd name="T22" fmla="*/ 156 w 3232"/>
                <a:gd name="T23" fmla="*/ 2652 h 3614"/>
                <a:gd name="T24" fmla="*/ 642 w 3232"/>
                <a:gd name="T25" fmla="*/ 2803 h 3614"/>
                <a:gd name="T26" fmla="*/ 678 w 3232"/>
                <a:gd name="T27" fmla="*/ 2061 h 3614"/>
                <a:gd name="T28" fmla="*/ 2283 w 3232"/>
                <a:gd name="T29" fmla="*/ 2651 h 3614"/>
                <a:gd name="T30" fmla="*/ 2682 w 3232"/>
                <a:gd name="T31" fmla="*/ 2686 h 3614"/>
                <a:gd name="T32" fmla="*/ 3011 w 3232"/>
                <a:gd name="T33" fmla="*/ 2730 h 3614"/>
                <a:gd name="T34" fmla="*/ 3063 w 3232"/>
                <a:gd name="T35" fmla="*/ 2317 h 3614"/>
                <a:gd name="T36" fmla="*/ 568 w 3232"/>
                <a:gd name="T37" fmla="*/ 1808 h 3614"/>
                <a:gd name="T38" fmla="*/ 2364 w 3232"/>
                <a:gd name="T39" fmla="*/ 1941 h 3614"/>
                <a:gd name="T40" fmla="*/ 1306 w 3232"/>
                <a:gd name="T41" fmla="*/ 1262 h 3614"/>
                <a:gd name="T42" fmla="*/ 1203 w 3232"/>
                <a:gd name="T43" fmla="*/ 2290 h 3614"/>
                <a:gd name="T44" fmla="*/ 2242 w 3232"/>
                <a:gd name="T45" fmla="*/ 2046 h 3614"/>
                <a:gd name="T46" fmla="*/ 1620 w 3232"/>
                <a:gd name="T47" fmla="*/ 1098 h 3614"/>
                <a:gd name="T48" fmla="*/ 2188 w 3232"/>
                <a:gd name="T49" fmla="*/ 1092 h 3614"/>
                <a:gd name="T50" fmla="*/ 1482 w 3232"/>
                <a:gd name="T51" fmla="*/ 1036 h 3614"/>
                <a:gd name="T52" fmla="*/ 269 w 3232"/>
                <a:gd name="T53" fmla="*/ 862 h 3614"/>
                <a:gd name="T54" fmla="*/ 158 w 3232"/>
                <a:gd name="T55" fmla="*/ 1247 h 3614"/>
                <a:gd name="T56" fmla="*/ 783 w 3232"/>
                <a:gd name="T57" fmla="*/ 1470 h 3614"/>
                <a:gd name="T58" fmla="*/ 577 w 3232"/>
                <a:gd name="T59" fmla="*/ 808 h 3614"/>
                <a:gd name="T60" fmla="*/ 2347 w 3232"/>
                <a:gd name="T61" fmla="*/ 1388 h 3614"/>
                <a:gd name="T62" fmla="*/ 3063 w 3232"/>
                <a:gd name="T63" fmla="*/ 1298 h 3614"/>
                <a:gd name="T64" fmla="*/ 3007 w 3232"/>
                <a:gd name="T65" fmla="*/ 883 h 3614"/>
                <a:gd name="T66" fmla="*/ 1879 w 3232"/>
                <a:gd name="T67" fmla="*/ 206 h 3614"/>
                <a:gd name="T68" fmla="*/ 1996 w 3232"/>
                <a:gd name="T69" fmla="*/ 267 h 3614"/>
                <a:gd name="T70" fmla="*/ 1452 w 3232"/>
                <a:gd name="T71" fmla="*/ 183 h 3614"/>
                <a:gd name="T72" fmla="*/ 1319 w 3232"/>
                <a:gd name="T73" fmla="*/ 845 h 3614"/>
                <a:gd name="T74" fmla="*/ 2037 w 3232"/>
                <a:gd name="T75" fmla="*/ 555 h 3614"/>
                <a:gd name="T76" fmla="*/ 1761 w 3232"/>
                <a:gd name="T77" fmla="*/ 310 h 3614"/>
                <a:gd name="T78" fmla="*/ 1668 w 3232"/>
                <a:gd name="T79" fmla="*/ 3 h 3614"/>
                <a:gd name="T80" fmla="*/ 2051 w 3232"/>
                <a:gd name="T81" fmla="*/ 105 h 3614"/>
                <a:gd name="T82" fmla="*/ 2143 w 3232"/>
                <a:gd name="T83" fmla="*/ 504 h 3614"/>
                <a:gd name="T84" fmla="*/ 2799 w 3232"/>
                <a:gd name="T85" fmla="*/ 697 h 3614"/>
                <a:gd name="T86" fmla="*/ 3220 w 3232"/>
                <a:gd name="T87" fmla="*/ 986 h 3614"/>
                <a:gd name="T88" fmla="*/ 3029 w 3232"/>
                <a:gd name="T89" fmla="*/ 1582 h 3614"/>
                <a:gd name="T90" fmla="*/ 3194 w 3232"/>
                <a:gd name="T91" fmla="*/ 2328 h 3614"/>
                <a:gd name="T92" fmla="*/ 3098 w 3232"/>
                <a:gd name="T93" fmla="*/ 2810 h 3614"/>
                <a:gd name="T94" fmla="*/ 2745 w 3232"/>
                <a:gd name="T95" fmla="*/ 3041 h 3614"/>
                <a:gd name="T96" fmla="*/ 2416 w 3232"/>
                <a:gd name="T97" fmla="*/ 2900 h 3614"/>
                <a:gd name="T98" fmla="*/ 1938 w 3232"/>
                <a:gd name="T99" fmla="*/ 3450 h 3614"/>
                <a:gd name="T100" fmla="*/ 1433 w 3232"/>
                <a:gd name="T101" fmla="*/ 3560 h 3614"/>
                <a:gd name="T102" fmla="*/ 1033 w 3232"/>
                <a:gd name="T103" fmla="*/ 2932 h 3614"/>
                <a:gd name="T104" fmla="*/ 319 w 3232"/>
                <a:gd name="T105" fmla="*/ 2895 h 3614"/>
                <a:gd name="T106" fmla="*/ 9 w 3232"/>
                <a:gd name="T107" fmla="*/ 2530 h 3614"/>
                <a:gd name="T108" fmla="*/ 12 w 3232"/>
                <a:gd name="T109" fmla="*/ 2118 h 3614"/>
                <a:gd name="T110" fmla="*/ 341 w 3232"/>
                <a:gd name="T111" fmla="*/ 1874 h 3614"/>
                <a:gd name="T112" fmla="*/ 18 w 3232"/>
                <a:gd name="T113" fmla="*/ 1178 h 3614"/>
                <a:gd name="T114" fmla="*/ 227 w 3232"/>
                <a:gd name="T115" fmla="*/ 753 h 3614"/>
                <a:gd name="T116" fmla="*/ 939 w 3232"/>
                <a:gd name="T117" fmla="*/ 735 h 3614"/>
                <a:gd name="T118" fmla="*/ 1345 w 3232"/>
                <a:gd name="T119" fmla="*/ 121 h 3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32" h="3614">
                  <a:moveTo>
                    <a:pt x="2682" y="2802"/>
                  </a:moveTo>
                  <a:lnTo>
                    <a:pt x="2661" y="2806"/>
                  </a:lnTo>
                  <a:lnTo>
                    <a:pt x="2644" y="2816"/>
                  </a:lnTo>
                  <a:lnTo>
                    <a:pt x="2628" y="2830"/>
                  </a:lnTo>
                  <a:lnTo>
                    <a:pt x="2619" y="2847"/>
                  </a:lnTo>
                  <a:lnTo>
                    <a:pt x="2616" y="2868"/>
                  </a:lnTo>
                  <a:lnTo>
                    <a:pt x="2619" y="2889"/>
                  </a:lnTo>
                  <a:lnTo>
                    <a:pt x="2628" y="2908"/>
                  </a:lnTo>
                  <a:lnTo>
                    <a:pt x="2644" y="2922"/>
                  </a:lnTo>
                  <a:lnTo>
                    <a:pt x="2661" y="2932"/>
                  </a:lnTo>
                  <a:lnTo>
                    <a:pt x="2682" y="2935"/>
                  </a:lnTo>
                  <a:lnTo>
                    <a:pt x="2703" y="2932"/>
                  </a:lnTo>
                  <a:lnTo>
                    <a:pt x="2722" y="2922"/>
                  </a:lnTo>
                  <a:lnTo>
                    <a:pt x="2736" y="2908"/>
                  </a:lnTo>
                  <a:lnTo>
                    <a:pt x="2745" y="2889"/>
                  </a:lnTo>
                  <a:lnTo>
                    <a:pt x="2749" y="2868"/>
                  </a:lnTo>
                  <a:lnTo>
                    <a:pt x="2745" y="2847"/>
                  </a:lnTo>
                  <a:lnTo>
                    <a:pt x="2736" y="2830"/>
                  </a:lnTo>
                  <a:lnTo>
                    <a:pt x="2722" y="2816"/>
                  </a:lnTo>
                  <a:lnTo>
                    <a:pt x="2703" y="2806"/>
                  </a:lnTo>
                  <a:lnTo>
                    <a:pt x="2682" y="2802"/>
                  </a:lnTo>
                  <a:close/>
                  <a:moveTo>
                    <a:pt x="1620" y="2645"/>
                  </a:moveTo>
                  <a:lnTo>
                    <a:pt x="1519" y="2690"/>
                  </a:lnTo>
                  <a:lnTo>
                    <a:pt x="1419" y="2731"/>
                  </a:lnTo>
                  <a:lnTo>
                    <a:pt x="1320" y="2768"/>
                  </a:lnTo>
                  <a:lnTo>
                    <a:pt x="1221" y="2802"/>
                  </a:lnTo>
                  <a:lnTo>
                    <a:pt x="1124" y="2832"/>
                  </a:lnTo>
                  <a:lnTo>
                    <a:pt x="1155" y="2930"/>
                  </a:lnTo>
                  <a:lnTo>
                    <a:pt x="1189" y="3022"/>
                  </a:lnTo>
                  <a:lnTo>
                    <a:pt x="1222" y="3102"/>
                  </a:lnTo>
                  <a:lnTo>
                    <a:pt x="1257" y="3174"/>
                  </a:lnTo>
                  <a:lnTo>
                    <a:pt x="1294" y="3239"/>
                  </a:lnTo>
                  <a:lnTo>
                    <a:pt x="1332" y="3298"/>
                  </a:lnTo>
                  <a:lnTo>
                    <a:pt x="1371" y="3350"/>
                  </a:lnTo>
                  <a:lnTo>
                    <a:pt x="1411" y="3394"/>
                  </a:lnTo>
                  <a:lnTo>
                    <a:pt x="1452" y="3430"/>
                  </a:lnTo>
                  <a:lnTo>
                    <a:pt x="1494" y="3459"/>
                  </a:lnTo>
                  <a:lnTo>
                    <a:pt x="1536" y="3480"/>
                  </a:lnTo>
                  <a:lnTo>
                    <a:pt x="1578" y="3493"/>
                  </a:lnTo>
                  <a:lnTo>
                    <a:pt x="1620" y="3498"/>
                  </a:lnTo>
                  <a:lnTo>
                    <a:pt x="1663" y="3493"/>
                  </a:lnTo>
                  <a:lnTo>
                    <a:pt x="1705" y="3480"/>
                  </a:lnTo>
                  <a:lnTo>
                    <a:pt x="1747" y="3459"/>
                  </a:lnTo>
                  <a:lnTo>
                    <a:pt x="1789" y="3430"/>
                  </a:lnTo>
                  <a:lnTo>
                    <a:pt x="1829" y="3394"/>
                  </a:lnTo>
                  <a:lnTo>
                    <a:pt x="1870" y="3350"/>
                  </a:lnTo>
                  <a:lnTo>
                    <a:pt x="1909" y="3298"/>
                  </a:lnTo>
                  <a:lnTo>
                    <a:pt x="1947" y="3239"/>
                  </a:lnTo>
                  <a:lnTo>
                    <a:pt x="1984" y="3174"/>
                  </a:lnTo>
                  <a:lnTo>
                    <a:pt x="2019" y="3102"/>
                  </a:lnTo>
                  <a:lnTo>
                    <a:pt x="2052" y="3022"/>
                  </a:lnTo>
                  <a:lnTo>
                    <a:pt x="2086" y="2929"/>
                  </a:lnTo>
                  <a:lnTo>
                    <a:pt x="2117" y="2831"/>
                  </a:lnTo>
                  <a:lnTo>
                    <a:pt x="2020" y="2801"/>
                  </a:lnTo>
                  <a:lnTo>
                    <a:pt x="1922" y="2768"/>
                  </a:lnTo>
                  <a:lnTo>
                    <a:pt x="1822" y="2731"/>
                  </a:lnTo>
                  <a:lnTo>
                    <a:pt x="1722" y="2690"/>
                  </a:lnTo>
                  <a:lnTo>
                    <a:pt x="1620" y="2645"/>
                  </a:lnTo>
                  <a:close/>
                  <a:moveTo>
                    <a:pt x="2219" y="2313"/>
                  </a:moveTo>
                  <a:lnTo>
                    <a:pt x="2108" y="2384"/>
                  </a:lnTo>
                  <a:lnTo>
                    <a:pt x="1993" y="2453"/>
                  </a:lnTo>
                  <a:lnTo>
                    <a:pt x="1877" y="2517"/>
                  </a:lnTo>
                  <a:lnTo>
                    <a:pt x="1760" y="2579"/>
                  </a:lnTo>
                  <a:lnTo>
                    <a:pt x="1858" y="2619"/>
                  </a:lnTo>
                  <a:lnTo>
                    <a:pt x="1956" y="2656"/>
                  </a:lnTo>
                  <a:lnTo>
                    <a:pt x="2053" y="2689"/>
                  </a:lnTo>
                  <a:lnTo>
                    <a:pt x="2147" y="2719"/>
                  </a:lnTo>
                  <a:lnTo>
                    <a:pt x="2169" y="2622"/>
                  </a:lnTo>
                  <a:lnTo>
                    <a:pt x="2188" y="2522"/>
                  </a:lnTo>
                  <a:lnTo>
                    <a:pt x="2206" y="2418"/>
                  </a:lnTo>
                  <a:lnTo>
                    <a:pt x="2219" y="2313"/>
                  </a:lnTo>
                  <a:close/>
                  <a:moveTo>
                    <a:pt x="1021" y="2313"/>
                  </a:moveTo>
                  <a:lnTo>
                    <a:pt x="1035" y="2418"/>
                  </a:lnTo>
                  <a:lnTo>
                    <a:pt x="1053" y="2522"/>
                  </a:lnTo>
                  <a:lnTo>
                    <a:pt x="1071" y="2622"/>
                  </a:lnTo>
                  <a:lnTo>
                    <a:pt x="1095" y="2719"/>
                  </a:lnTo>
                  <a:lnTo>
                    <a:pt x="1189" y="2689"/>
                  </a:lnTo>
                  <a:lnTo>
                    <a:pt x="1285" y="2656"/>
                  </a:lnTo>
                  <a:lnTo>
                    <a:pt x="1383" y="2620"/>
                  </a:lnTo>
                  <a:lnTo>
                    <a:pt x="1482" y="2579"/>
                  </a:lnTo>
                  <a:lnTo>
                    <a:pt x="1364" y="2517"/>
                  </a:lnTo>
                  <a:lnTo>
                    <a:pt x="1247" y="2453"/>
                  </a:lnTo>
                  <a:lnTo>
                    <a:pt x="1133" y="2384"/>
                  </a:lnTo>
                  <a:lnTo>
                    <a:pt x="1021" y="2313"/>
                  </a:lnTo>
                  <a:close/>
                  <a:moveTo>
                    <a:pt x="184" y="2116"/>
                  </a:moveTo>
                  <a:lnTo>
                    <a:pt x="163" y="2119"/>
                  </a:lnTo>
                  <a:lnTo>
                    <a:pt x="145" y="2128"/>
                  </a:lnTo>
                  <a:lnTo>
                    <a:pt x="131" y="2142"/>
                  </a:lnTo>
                  <a:lnTo>
                    <a:pt x="121" y="2161"/>
                  </a:lnTo>
                  <a:lnTo>
                    <a:pt x="118" y="2182"/>
                  </a:lnTo>
                  <a:lnTo>
                    <a:pt x="121" y="2203"/>
                  </a:lnTo>
                  <a:lnTo>
                    <a:pt x="131" y="2220"/>
                  </a:lnTo>
                  <a:lnTo>
                    <a:pt x="145" y="2236"/>
                  </a:lnTo>
                  <a:lnTo>
                    <a:pt x="163" y="2245"/>
                  </a:lnTo>
                  <a:lnTo>
                    <a:pt x="184" y="2248"/>
                  </a:lnTo>
                  <a:lnTo>
                    <a:pt x="205" y="2245"/>
                  </a:lnTo>
                  <a:lnTo>
                    <a:pt x="223" y="2236"/>
                  </a:lnTo>
                  <a:lnTo>
                    <a:pt x="238" y="2220"/>
                  </a:lnTo>
                  <a:lnTo>
                    <a:pt x="246" y="2203"/>
                  </a:lnTo>
                  <a:lnTo>
                    <a:pt x="251" y="2182"/>
                  </a:lnTo>
                  <a:lnTo>
                    <a:pt x="246" y="2161"/>
                  </a:lnTo>
                  <a:lnTo>
                    <a:pt x="238" y="2142"/>
                  </a:lnTo>
                  <a:lnTo>
                    <a:pt x="223" y="2128"/>
                  </a:lnTo>
                  <a:lnTo>
                    <a:pt x="205" y="2119"/>
                  </a:lnTo>
                  <a:lnTo>
                    <a:pt x="184" y="2116"/>
                  </a:lnTo>
                  <a:close/>
                  <a:moveTo>
                    <a:pt x="485" y="1890"/>
                  </a:moveTo>
                  <a:lnTo>
                    <a:pt x="429" y="1951"/>
                  </a:lnTo>
                  <a:lnTo>
                    <a:pt x="377" y="2010"/>
                  </a:lnTo>
                  <a:lnTo>
                    <a:pt x="330" y="2071"/>
                  </a:lnTo>
                  <a:lnTo>
                    <a:pt x="345" y="2095"/>
                  </a:lnTo>
                  <a:lnTo>
                    <a:pt x="357" y="2123"/>
                  </a:lnTo>
                  <a:lnTo>
                    <a:pt x="365" y="2151"/>
                  </a:lnTo>
                  <a:lnTo>
                    <a:pt x="367" y="2182"/>
                  </a:lnTo>
                  <a:lnTo>
                    <a:pt x="364" y="2215"/>
                  </a:lnTo>
                  <a:lnTo>
                    <a:pt x="356" y="2246"/>
                  </a:lnTo>
                  <a:lnTo>
                    <a:pt x="342" y="2274"/>
                  </a:lnTo>
                  <a:lnTo>
                    <a:pt x="324" y="2300"/>
                  </a:lnTo>
                  <a:lnTo>
                    <a:pt x="302" y="2322"/>
                  </a:lnTo>
                  <a:lnTo>
                    <a:pt x="276" y="2340"/>
                  </a:lnTo>
                  <a:lnTo>
                    <a:pt x="247" y="2354"/>
                  </a:lnTo>
                  <a:lnTo>
                    <a:pt x="217" y="2362"/>
                  </a:lnTo>
                  <a:lnTo>
                    <a:pt x="184" y="2366"/>
                  </a:lnTo>
                  <a:lnTo>
                    <a:pt x="159" y="2363"/>
                  </a:lnTo>
                  <a:lnTo>
                    <a:pt x="148" y="2394"/>
                  </a:lnTo>
                  <a:lnTo>
                    <a:pt x="140" y="2425"/>
                  </a:lnTo>
                  <a:lnTo>
                    <a:pt x="133" y="2458"/>
                  </a:lnTo>
                  <a:lnTo>
                    <a:pt x="128" y="2491"/>
                  </a:lnTo>
                  <a:lnTo>
                    <a:pt x="125" y="2525"/>
                  </a:lnTo>
                  <a:lnTo>
                    <a:pt x="128" y="2558"/>
                  </a:lnTo>
                  <a:lnTo>
                    <a:pt x="133" y="2590"/>
                  </a:lnTo>
                  <a:lnTo>
                    <a:pt x="142" y="2622"/>
                  </a:lnTo>
                  <a:lnTo>
                    <a:pt x="156" y="2652"/>
                  </a:lnTo>
                  <a:lnTo>
                    <a:pt x="177" y="2681"/>
                  </a:lnTo>
                  <a:lnTo>
                    <a:pt x="203" y="2708"/>
                  </a:lnTo>
                  <a:lnTo>
                    <a:pt x="234" y="2732"/>
                  </a:lnTo>
                  <a:lnTo>
                    <a:pt x="269" y="2752"/>
                  </a:lnTo>
                  <a:lnTo>
                    <a:pt x="310" y="2769"/>
                  </a:lnTo>
                  <a:lnTo>
                    <a:pt x="355" y="2783"/>
                  </a:lnTo>
                  <a:lnTo>
                    <a:pt x="405" y="2794"/>
                  </a:lnTo>
                  <a:lnTo>
                    <a:pt x="458" y="2801"/>
                  </a:lnTo>
                  <a:lnTo>
                    <a:pt x="516" y="2806"/>
                  </a:lnTo>
                  <a:lnTo>
                    <a:pt x="577" y="2806"/>
                  </a:lnTo>
                  <a:lnTo>
                    <a:pt x="642" y="2803"/>
                  </a:lnTo>
                  <a:lnTo>
                    <a:pt x="712" y="2798"/>
                  </a:lnTo>
                  <a:lnTo>
                    <a:pt x="783" y="2788"/>
                  </a:lnTo>
                  <a:lnTo>
                    <a:pt x="881" y="2772"/>
                  </a:lnTo>
                  <a:lnTo>
                    <a:pt x="981" y="2748"/>
                  </a:lnTo>
                  <a:lnTo>
                    <a:pt x="958" y="2651"/>
                  </a:lnTo>
                  <a:lnTo>
                    <a:pt x="938" y="2548"/>
                  </a:lnTo>
                  <a:lnTo>
                    <a:pt x="921" y="2444"/>
                  </a:lnTo>
                  <a:lnTo>
                    <a:pt x="906" y="2336"/>
                  </a:lnTo>
                  <a:lnTo>
                    <a:pt x="894" y="2226"/>
                  </a:lnTo>
                  <a:lnTo>
                    <a:pt x="783" y="2145"/>
                  </a:lnTo>
                  <a:lnTo>
                    <a:pt x="678" y="2061"/>
                  </a:lnTo>
                  <a:lnTo>
                    <a:pt x="579" y="1976"/>
                  </a:lnTo>
                  <a:lnTo>
                    <a:pt x="485" y="1890"/>
                  </a:lnTo>
                  <a:close/>
                  <a:moveTo>
                    <a:pt x="2756" y="1890"/>
                  </a:moveTo>
                  <a:lnTo>
                    <a:pt x="2662" y="1976"/>
                  </a:lnTo>
                  <a:lnTo>
                    <a:pt x="2563" y="2061"/>
                  </a:lnTo>
                  <a:lnTo>
                    <a:pt x="2458" y="2145"/>
                  </a:lnTo>
                  <a:lnTo>
                    <a:pt x="2347" y="2226"/>
                  </a:lnTo>
                  <a:lnTo>
                    <a:pt x="2334" y="2336"/>
                  </a:lnTo>
                  <a:lnTo>
                    <a:pt x="2320" y="2444"/>
                  </a:lnTo>
                  <a:lnTo>
                    <a:pt x="2303" y="2548"/>
                  </a:lnTo>
                  <a:lnTo>
                    <a:pt x="2283" y="2651"/>
                  </a:lnTo>
                  <a:lnTo>
                    <a:pt x="2260" y="2748"/>
                  </a:lnTo>
                  <a:lnTo>
                    <a:pt x="2348" y="2768"/>
                  </a:lnTo>
                  <a:lnTo>
                    <a:pt x="2432" y="2784"/>
                  </a:lnTo>
                  <a:lnTo>
                    <a:pt x="2514" y="2796"/>
                  </a:lnTo>
                  <a:lnTo>
                    <a:pt x="2528" y="2769"/>
                  </a:lnTo>
                  <a:lnTo>
                    <a:pt x="2547" y="2745"/>
                  </a:lnTo>
                  <a:lnTo>
                    <a:pt x="2569" y="2725"/>
                  </a:lnTo>
                  <a:lnTo>
                    <a:pt x="2593" y="2709"/>
                  </a:lnTo>
                  <a:lnTo>
                    <a:pt x="2621" y="2696"/>
                  </a:lnTo>
                  <a:lnTo>
                    <a:pt x="2651" y="2688"/>
                  </a:lnTo>
                  <a:lnTo>
                    <a:pt x="2682" y="2686"/>
                  </a:lnTo>
                  <a:lnTo>
                    <a:pt x="2713" y="2688"/>
                  </a:lnTo>
                  <a:lnTo>
                    <a:pt x="2743" y="2696"/>
                  </a:lnTo>
                  <a:lnTo>
                    <a:pt x="2769" y="2708"/>
                  </a:lnTo>
                  <a:lnTo>
                    <a:pt x="2794" y="2723"/>
                  </a:lnTo>
                  <a:lnTo>
                    <a:pt x="2815" y="2743"/>
                  </a:lnTo>
                  <a:lnTo>
                    <a:pt x="2834" y="2766"/>
                  </a:lnTo>
                  <a:lnTo>
                    <a:pt x="2848" y="2791"/>
                  </a:lnTo>
                  <a:lnTo>
                    <a:pt x="2896" y="2780"/>
                  </a:lnTo>
                  <a:lnTo>
                    <a:pt x="2938" y="2766"/>
                  </a:lnTo>
                  <a:lnTo>
                    <a:pt x="2977" y="2750"/>
                  </a:lnTo>
                  <a:lnTo>
                    <a:pt x="3011" y="2730"/>
                  </a:lnTo>
                  <a:lnTo>
                    <a:pt x="3040" y="2707"/>
                  </a:lnTo>
                  <a:lnTo>
                    <a:pt x="3065" y="2680"/>
                  </a:lnTo>
                  <a:lnTo>
                    <a:pt x="3085" y="2652"/>
                  </a:lnTo>
                  <a:lnTo>
                    <a:pt x="3100" y="2620"/>
                  </a:lnTo>
                  <a:lnTo>
                    <a:pt x="3110" y="2583"/>
                  </a:lnTo>
                  <a:lnTo>
                    <a:pt x="3114" y="2546"/>
                  </a:lnTo>
                  <a:lnTo>
                    <a:pt x="3114" y="2504"/>
                  </a:lnTo>
                  <a:lnTo>
                    <a:pt x="3109" y="2461"/>
                  </a:lnTo>
                  <a:lnTo>
                    <a:pt x="3098" y="2415"/>
                  </a:lnTo>
                  <a:lnTo>
                    <a:pt x="3083" y="2367"/>
                  </a:lnTo>
                  <a:lnTo>
                    <a:pt x="3063" y="2317"/>
                  </a:lnTo>
                  <a:lnTo>
                    <a:pt x="3037" y="2264"/>
                  </a:lnTo>
                  <a:lnTo>
                    <a:pt x="3008" y="2212"/>
                  </a:lnTo>
                  <a:lnTo>
                    <a:pt x="2973" y="2156"/>
                  </a:lnTo>
                  <a:lnTo>
                    <a:pt x="2933" y="2099"/>
                  </a:lnTo>
                  <a:lnTo>
                    <a:pt x="2889" y="2041"/>
                  </a:lnTo>
                  <a:lnTo>
                    <a:pt x="2825" y="1965"/>
                  </a:lnTo>
                  <a:lnTo>
                    <a:pt x="2756" y="1890"/>
                  </a:lnTo>
                  <a:close/>
                  <a:moveTo>
                    <a:pt x="882" y="1542"/>
                  </a:moveTo>
                  <a:lnTo>
                    <a:pt x="771" y="1629"/>
                  </a:lnTo>
                  <a:lnTo>
                    <a:pt x="666" y="1718"/>
                  </a:lnTo>
                  <a:lnTo>
                    <a:pt x="568" y="1808"/>
                  </a:lnTo>
                  <a:lnTo>
                    <a:pt x="666" y="1897"/>
                  </a:lnTo>
                  <a:lnTo>
                    <a:pt x="771" y="1986"/>
                  </a:lnTo>
                  <a:lnTo>
                    <a:pt x="882" y="2073"/>
                  </a:lnTo>
                  <a:lnTo>
                    <a:pt x="877" y="1941"/>
                  </a:lnTo>
                  <a:lnTo>
                    <a:pt x="875" y="1807"/>
                  </a:lnTo>
                  <a:lnTo>
                    <a:pt x="877" y="1674"/>
                  </a:lnTo>
                  <a:lnTo>
                    <a:pt x="882" y="1542"/>
                  </a:lnTo>
                  <a:close/>
                  <a:moveTo>
                    <a:pt x="2359" y="1542"/>
                  </a:moveTo>
                  <a:lnTo>
                    <a:pt x="2364" y="1674"/>
                  </a:lnTo>
                  <a:lnTo>
                    <a:pt x="2366" y="1807"/>
                  </a:lnTo>
                  <a:lnTo>
                    <a:pt x="2364" y="1941"/>
                  </a:lnTo>
                  <a:lnTo>
                    <a:pt x="2359" y="2073"/>
                  </a:lnTo>
                  <a:lnTo>
                    <a:pt x="2470" y="1986"/>
                  </a:lnTo>
                  <a:lnTo>
                    <a:pt x="2575" y="1897"/>
                  </a:lnTo>
                  <a:lnTo>
                    <a:pt x="2673" y="1807"/>
                  </a:lnTo>
                  <a:lnTo>
                    <a:pt x="2575" y="1717"/>
                  </a:lnTo>
                  <a:lnTo>
                    <a:pt x="2470" y="1629"/>
                  </a:lnTo>
                  <a:lnTo>
                    <a:pt x="2359" y="1542"/>
                  </a:lnTo>
                  <a:close/>
                  <a:moveTo>
                    <a:pt x="1620" y="1098"/>
                  </a:moveTo>
                  <a:lnTo>
                    <a:pt x="1516" y="1149"/>
                  </a:lnTo>
                  <a:lnTo>
                    <a:pt x="1411" y="1204"/>
                  </a:lnTo>
                  <a:lnTo>
                    <a:pt x="1306" y="1262"/>
                  </a:lnTo>
                  <a:lnTo>
                    <a:pt x="1203" y="1324"/>
                  </a:lnTo>
                  <a:lnTo>
                    <a:pt x="1103" y="1388"/>
                  </a:lnTo>
                  <a:lnTo>
                    <a:pt x="1007" y="1453"/>
                  </a:lnTo>
                  <a:lnTo>
                    <a:pt x="999" y="1569"/>
                  </a:lnTo>
                  <a:lnTo>
                    <a:pt x="993" y="1687"/>
                  </a:lnTo>
                  <a:lnTo>
                    <a:pt x="992" y="1807"/>
                  </a:lnTo>
                  <a:lnTo>
                    <a:pt x="993" y="1927"/>
                  </a:lnTo>
                  <a:lnTo>
                    <a:pt x="999" y="2046"/>
                  </a:lnTo>
                  <a:lnTo>
                    <a:pt x="1007" y="2162"/>
                  </a:lnTo>
                  <a:lnTo>
                    <a:pt x="1103" y="2227"/>
                  </a:lnTo>
                  <a:lnTo>
                    <a:pt x="1203" y="2290"/>
                  </a:lnTo>
                  <a:lnTo>
                    <a:pt x="1306" y="2351"/>
                  </a:lnTo>
                  <a:lnTo>
                    <a:pt x="1410" y="2410"/>
                  </a:lnTo>
                  <a:lnTo>
                    <a:pt x="1516" y="2465"/>
                  </a:lnTo>
                  <a:lnTo>
                    <a:pt x="1620" y="2516"/>
                  </a:lnTo>
                  <a:lnTo>
                    <a:pt x="1725" y="2465"/>
                  </a:lnTo>
                  <a:lnTo>
                    <a:pt x="1831" y="2410"/>
                  </a:lnTo>
                  <a:lnTo>
                    <a:pt x="1935" y="2351"/>
                  </a:lnTo>
                  <a:lnTo>
                    <a:pt x="2037" y="2290"/>
                  </a:lnTo>
                  <a:lnTo>
                    <a:pt x="2138" y="2227"/>
                  </a:lnTo>
                  <a:lnTo>
                    <a:pt x="2234" y="2162"/>
                  </a:lnTo>
                  <a:lnTo>
                    <a:pt x="2242" y="2046"/>
                  </a:lnTo>
                  <a:lnTo>
                    <a:pt x="2248" y="1927"/>
                  </a:lnTo>
                  <a:lnTo>
                    <a:pt x="2249" y="1807"/>
                  </a:lnTo>
                  <a:lnTo>
                    <a:pt x="2248" y="1687"/>
                  </a:lnTo>
                  <a:lnTo>
                    <a:pt x="2242" y="1569"/>
                  </a:lnTo>
                  <a:lnTo>
                    <a:pt x="2234" y="1453"/>
                  </a:lnTo>
                  <a:lnTo>
                    <a:pt x="2138" y="1388"/>
                  </a:lnTo>
                  <a:lnTo>
                    <a:pt x="2037" y="1324"/>
                  </a:lnTo>
                  <a:lnTo>
                    <a:pt x="1935" y="1262"/>
                  </a:lnTo>
                  <a:lnTo>
                    <a:pt x="1829" y="1204"/>
                  </a:lnTo>
                  <a:lnTo>
                    <a:pt x="1725" y="1149"/>
                  </a:lnTo>
                  <a:lnTo>
                    <a:pt x="1620" y="1098"/>
                  </a:lnTo>
                  <a:close/>
                  <a:moveTo>
                    <a:pt x="2146" y="896"/>
                  </a:moveTo>
                  <a:lnTo>
                    <a:pt x="2052" y="925"/>
                  </a:lnTo>
                  <a:lnTo>
                    <a:pt x="1956" y="958"/>
                  </a:lnTo>
                  <a:lnTo>
                    <a:pt x="1858" y="995"/>
                  </a:lnTo>
                  <a:lnTo>
                    <a:pt x="1759" y="1036"/>
                  </a:lnTo>
                  <a:lnTo>
                    <a:pt x="1877" y="1096"/>
                  </a:lnTo>
                  <a:lnTo>
                    <a:pt x="1993" y="1161"/>
                  </a:lnTo>
                  <a:lnTo>
                    <a:pt x="2108" y="1230"/>
                  </a:lnTo>
                  <a:lnTo>
                    <a:pt x="2219" y="1301"/>
                  </a:lnTo>
                  <a:lnTo>
                    <a:pt x="2205" y="1195"/>
                  </a:lnTo>
                  <a:lnTo>
                    <a:pt x="2188" y="1092"/>
                  </a:lnTo>
                  <a:lnTo>
                    <a:pt x="2168" y="992"/>
                  </a:lnTo>
                  <a:lnTo>
                    <a:pt x="2146" y="896"/>
                  </a:lnTo>
                  <a:close/>
                  <a:moveTo>
                    <a:pt x="1095" y="896"/>
                  </a:moveTo>
                  <a:lnTo>
                    <a:pt x="1071" y="993"/>
                  </a:lnTo>
                  <a:lnTo>
                    <a:pt x="1053" y="1092"/>
                  </a:lnTo>
                  <a:lnTo>
                    <a:pt x="1035" y="1195"/>
                  </a:lnTo>
                  <a:lnTo>
                    <a:pt x="1021" y="1301"/>
                  </a:lnTo>
                  <a:lnTo>
                    <a:pt x="1133" y="1230"/>
                  </a:lnTo>
                  <a:lnTo>
                    <a:pt x="1247" y="1161"/>
                  </a:lnTo>
                  <a:lnTo>
                    <a:pt x="1364" y="1096"/>
                  </a:lnTo>
                  <a:lnTo>
                    <a:pt x="1482" y="1036"/>
                  </a:lnTo>
                  <a:lnTo>
                    <a:pt x="1383" y="995"/>
                  </a:lnTo>
                  <a:lnTo>
                    <a:pt x="1285" y="958"/>
                  </a:lnTo>
                  <a:lnTo>
                    <a:pt x="1189" y="925"/>
                  </a:lnTo>
                  <a:lnTo>
                    <a:pt x="1095" y="896"/>
                  </a:lnTo>
                  <a:close/>
                  <a:moveTo>
                    <a:pt x="577" y="808"/>
                  </a:moveTo>
                  <a:lnTo>
                    <a:pt x="516" y="809"/>
                  </a:lnTo>
                  <a:lnTo>
                    <a:pt x="458" y="814"/>
                  </a:lnTo>
                  <a:lnTo>
                    <a:pt x="404" y="820"/>
                  </a:lnTo>
                  <a:lnTo>
                    <a:pt x="355" y="831"/>
                  </a:lnTo>
                  <a:lnTo>
                    <a:pt x="310" y="845"/>
                  </a:lnTo>
                  <a:lnTo>
                    <a:pt x="269" y="862"/>
                  </a:lnTo>
                  <a:lnTo>
                    <a:pt x="234" y="883"/>
                  </a:lnTo>
                  <a:lnTo>
                    <a:pt x="203" y="906"/>
                  </a:lnTo>
                  <a:lnTo>
                    <a:pt x="177" y="932"/>
                  </a:lnTo>
                  <a:lnTo>
                    <a:pt x="156" y="962"/>
                  </a:lnTo>
                  <a:lnTo>
                    <a:pt x="141" y="995"/>
                  </a:lnTo>
                  <a:lnTo>
                    <a:pt x="131" y="1030"/>
                  </a:lnTo>
                  <a:lnTo>
                    <a:pt x="126" y="1069"/>
                  </a:lnTo>
                  <a:lnTo>
                    <a:pt x="126" y="1109"/>
                  </a:lnTo>
                  <a:lnTo>
                    <a:pt x="132" y="1153"/>
                  </a:lnTo>
                  <a:lnTo>
                    <a:pt x="143" y="1200"/>
                  </a:lnTo>
                  <a:lnTo>
                    <a:pt x="158" y="1247"/>
                  </a:lnTo>
                  <a:lnTo>
                    <a:pt x="178" y="1298"/>
                  </a:lnTo>
                  <a:lnTo>
                    <a:pt x="203" y="1349"/>
                  </a:lnTo>
                  <a:lnTo>
                    <a:pt x="233" y="1403"/>
                  </a:lnTo>
                  <a:lnTo>
                    <a:pt x="268" y="1458"/>
                  </a:lnTo>
                  <a:lnTo>
                    <a:pt x="308" y="1515"/>
                  </a:lnTo>
                  <a:lnTo>
                    <a:pt x="352" y="1573"/>
                  </a:lnTo>
                  <a:lnTo>
                    <a:pt x="416" y="1648"/>
                  </a:lnTo>
                  <a:lnTo>
                    <a:pt x="485" y="1724"/>
                  </a:lnTo>
                  <a:lnTo>
                    <a:pt x="579" y="1639"/>
                  </a:lnTo>
                  <a:lnTo>
                    <a:pt x="679" y="1554"/>
                  </a:lnTo>
                  <a:lnTo>
                    <a:pt x="783" y="1470"/>
                  </a:lnTo>
                  <a:lnTo>
                    <a:pt x="894" y="1389"/>
                  </a:lnTo>
                  <a:lnTo>
                    <a:pt x="906" y="1279"/>
                  </a:lnTo>
                  <a:lnTo>
                    <a:pt x="921" y="1171"/>
                  </a:lnTo>
                  <a:lnTo>
                    <a:pt x="938" y="1065"/>
                  </a:lnTo>
                  <a:lnTo>
                    <a:pt x="958" y="964"/>
                  </a:lnTo>
                  <a:lnTo>
                    <a:pt x="981" y="865"/>
                  </a:lnTo>
                  <a:lnTo>
                    <a:pt x="881" y="843"/>
                  </a:lnTo>
                  <a:lnTo>
                    <a:pt x="783" y="826"/>
                  </a:lnTo>
                  <a:lnTo>
                    <a:pt x="712" y="817"/>
                  </a:lnTo>
                  <a:lnTo>
                    <a:pt x="642" y="810"/>
                  </a:lnTo>
                  <a:lnTo>
                    <a:pt x="577" y="808"/>
                  </a:lnTo>
                  <a:close/>
                  <a:moveTo>
                    <a:pt x="2663" y="808"/>
                  </a:moveTo>
                  <a:lnTo>
                    <a:pt x="2599" y="810"/>
                  </a:lnTo>
                  <a:lnTo>
                    <a:pt x="2529" y="817"/>
                  </a:lnTo>
                  <a:lnTo>
                    <a:pt x="2458" y="826"/>
                  </a:lnTo>
                  <a:lnTo>
                    <a:pt x="2360" y="843"/>
                  </a:lnTo>
                  <a:lnTo>
                    <a:pt x="2260" y="865"/>
                  </a:lnTo>
                  <a:lnTo>
                    <a:pt x="2282" y="964"/>
                  </a:lnTo>
                  <a:lnTo>
                    <a:pt x="2301" y="1065"/>
                  </a:lnTo>
                  <a:lnTo>
                    <a:pt x="2319" y="1170"/>
                  </a:lnTo>
                  <a:lnTo>
                    <a:pt x="2334" y="1278"/>
                  </a:lnTo>
                  <a:lnTo>
                    <a:pt x="2347" y="1388"/>
                  </a:lnTo>
                  <a:lnTo>
                    <a:pt x="2458" y="1469"/>
                  </a:lnTo>
                  <a:lnTo>
                    <a:pt x="2563" y="1553"/>
                  </a:lnTo>
                  <a:lnTo>
                    <a:pt x="2662" y="1639"/>
                  </a:lnTo>
                  <a:lnTo>
                    <a:pt x="2756" y="1724"/>
                  </a:lnTo>
                  <a:lnTo>
                    <a:pt x="2825" y="1648"/>
                  </a:lnTo>
                  <a:lnTo>
                    <a:pt x="2889" y="1573"/>
                  </a:lnTo>
                  <a:lnTo>
                    <a:pt x="2933" y="1515"/>
                  </a:lnTo>
                  <a:lnTo>
                    <a:pt x="2973" y="1458"/>
                  </a:lnTo>
                  <a:lnTo>
                    <a:pt x="3008" y="1403"/>
                  </a:lnTo>
                  <a:lnTo>
                    <a:pt x="3037" y="1349"/>
                  </a:lnTo>
                  <a:lnTo>
                    <a:pt x="3063" y="1298"/>
                  </a:lnTo>
                  <a:lnTo>
                    <a:pt x="3083" y="1247"/>
                  </a:lnTo>
                  <a:lnTo>
                    <a:pt x="3098" y="1200"/>
                  </a:lnTo>
                  <a:lnTo>
                    <a:pt x="3109" y="1153"/>
                  </a:lnTo>
                  <a:lnTo>
                    <a:pt x="3114" y="1109"/>
                  </a:lnTo>
                  <a:lnTo>
                    <a:pt x="3114" y="1069"/>
                  </a:lnTo>
                  <a:lnTo>
                    <a:pt x="3110" y="1030"/>
                  </a:lnTo>
                  <a:lnTo>
                    <a:pt x="3100" y="995"/>
                  </a:lnTo>
                  <a:lnTo>
                    <a:pt x="3085" y="962"/>
                  </a:lnTo>
                  <a:lnTo>
                    <a:pt x="3064" y="932"/>
                  </a:lnTo>
                  <a:lnTo>
                    <a:pt x="3037" y="906"/>
                  </a:lnTo>
                  <a:lnTo>
                    <a:pt x="3007" y="883"/>
                  </a:lnTo>
                  <a:lnTo>
                    <a:pt x="2971" y="862"/>
                  </a:lnTo>
                  <a:lnTo>
                    <a:pt x="2931" y="845"/>
                  </a:lnTo>
                  <a:lnTo>
                    <a:pt x="2886" y="831"/>
                  </a:lnTo>
                  <a:lnTo>
                    <a:pt x="2836" y="820"/>
                  </a:lnTo>
                  <a:lnTo>
                    <a:pt x="2783" y="814"/>
                  </a:lnTo>
                  <a:lnTo>
                    <a:pt x="2725" y="809"/>
                  </a:lnTo>
                  <a:lnTo>
                    <a:pt x="2663" y="808"/>
                  </a:lnTo>
                  <a:close/>
                  <a:moveTo>
                    <a:pt x="1933" y="180"/>
                  </a:moveTo>
                  <a:lnTo>
                    <a:pt x="1912" y="183"/>
                  </a:lnTo>
                  <a:lnTo>
                    <a:pt x="1893" y="192"/>
                  </a:lnTo>
                  <a:lnTo>
                    <a:pt x="1879" y="206"/>
                  </a:lnTo>
                  <a:lnTo>
                    <a:pt x="1870" y="225"/>
                  </a:lnTo>
                  <a:lnTo>
                    <a:pt x="1867" y="246"/>
                  </a:lnTo>
                  <a:lnTo>
                    <a:pt x="1870" y="267"/>
                  </a:lnTo>
                  <a:lnTo>
                    <a:pt x="1879" y="284"/>
                  </a:lnTo>
                  <a:lnTo>
                    <a:pt x="1893" y="300"/>
                  </a:lnTo>
                  <a:lnTo>
                    <a:pt x="1912" y="309"/>
                  </a:lnTo>
                  <a:lnTo>
                    <a:pt x="1933" y="312"/>
                  </a:lnTo>
                  <a:lnTo>
                    <a:pt x="1954" y="309"/>
                  </a:lnTo>
                  <a:lnTo>
                    <a:pt x="1971" y="300"/>
                  </a:lnTo>
                  <a:lnTo>
                    <a:pt x="1987" y="284"/>
                  </a:lnTo>
                  <a:lnTo>
                    <a:pt x="1996" y="267"/>
                  </a:lnTo>
                  <a:lnTo>
                    <a:pt x="1999" y="246"/>
                  </a:lnTo>
                  <a:lnTo>
                    <a:pt x="1996" y="225"/>
                  </a:lnTo>
                  <a:lnTo>
                    <a:pt x="1987" y="206"/>
                  </a:lnTo>
                  <a:lnTo>
                    <a:pt x="1971" y="192"/>
                  </a:lnTo>
                  <a:lnTo>
                    <a:pt x="1954" y="183"/>
                  </a:lnTo>
                  <a:lnTo>
                    <a:pt x="1933" y="180"/>
                  </a:lnTo>
                  <a:close/>
                  <a:moveTo>
                    <a:pt x="1620" y="117"/>
                  </a:moveTo>
                  <a:lnTo>
                    <a:pt x="1578" y="122"/>
                  </a:lnTo>
                  <a:lnTo>
                    <a:pt x="1536" y="134"/>
                  </a:lnTo>
                  <a:lnTo>
                    <a:pt x="1494" y="155"/>
                  </a:lnTo>
                  <a:lnTo>
                    <a:pt x="1452" y="183"/>
                  </a:lnTo>
                  <a:lnTo>
                    <a:pt x="1411" y="221"/>
                  </a:lnTo>
                  <a:lnTo>
                    <a:pt x="1371" y="265"/>
                  </a:lnTo>
                  <a:lnTo>
                    <a:pt x="1332" y="316"/>
                  </a:lnTo>
                  <a:lnTo>
                    <a:pt x="1294" y="375"/>
                  </a:lnTo>
                  <a:lnTo>
                    <a:pt x="1257" y="441"/>
                  </a:lnTo>
                  <a:lnTo>
                    <a:pt x="1222" y="513"/>
                  </a:lnTo>
                  <a:lnTo>
                    <a:pt x="1189" y="592"/>
                  </a:lnTo>
                  <a:lnTo>
                    <a:pt x="1155" y="685"/>
                  </a:lnTo>
                  <a:lnTo>
                    <a:pt x="1124" y="783"/>
                  </a:lnTo>
                  <a:lnTo>
                    <a:pt x="1221" y="812"/>
                  </a:lnTo>
                  <a:lnTo>
                    <a:pt x="1319" y="845"/>
                  </a:lnTo>
                  <a:lnTo>
                    <a:pt x="1419" y="883"/>
                  </a:lnTo>
                  <a:lnTo>
                    <a:pt x="1519" y="925"/>
                  </a:lnTo>
                  <a:lnTo>
                    <a:pt x="1620" y="969"/>
                  </a:lnTo>
                  <a:lnTo>
                    <a:pt x="1722" y="925"/>
                  </a:lnTo>
                  <a:lnTo>
                    <a:pt x="1822" y="883"/>
                  </a:lnTo>
                  <a:lnTo>
                    <a:pt x="1922" y="845"/>
                  </a:lnTo>
                  <a:lnTo>
                    <a:pt x="2020" y="812"/>
                  </a:lnTo>
                  <a:lnTo>
                    <a:pt x="2117" y="783"/>
                  </a:lnTo>
                  <a:lnTo>
                    <a:pt x="2091" y="704"/>
                  </a:lnTo>
                  <a:lnTo>
                    <a:pt x="2065" y="628"/>
                  </a:lnTo>
                  <a:lnTo>
                    <a:pt x="2037" y="555"/>
                  </a:lnTo>
                  <a:lnTo>
                    <a:pt x="2007" y="488"/>
                  </a:lnTo>
                  <a:lnTo>
                    <a:pt x="1975" y="424"/>
                  </a:lnTo>
                  <a:lnTo>
                    <a:pt x="1954" y="427"/>
                  </a:lnTo>
                  <a:lnTo>
                    <a:pt x="1933" y="430"/>
                  </a:lnTo>
                  <a:lnTo>
                    <a:pt x="1900" y="426"/>
                  </a:lnTo>
                  <a:lnTo>
                    <a:pt x="1869" y="418"/>
                  </a:lnTo>
                  <a:lnTo>
                    <a:pt x="1840" y="404"/>
                  </a:lnTo>
                  <a:lnTo>
                    <a:pt x="1814" y="386"/>
                  </a:lnTo>
                  <a:lnTo>
                    <a:pt x="1792" y="364"/>
                  </a:lnTo>
                  <a:lnTo>
                    <a:pt x="1774" y="338"/>
                  </a:lnTo>
                  <a:lnTo>
                    <a:pt x="1761" y="310"/>
                  </a:lnTo>
                  <a:lnTo>
                    <a:pt x="1752" y="279"/>
                  </a:lnTo>
                  <a:lnTo>
                    <a:pt x="1749" y="246"/>
                  </a:lnTo>
                  <a:lnTo>
                    <a:pt x="1751" y="218"/>
                  </a:lnTo>
                  <a:lnTo>
                    <a:pt x="1757" y="192"/>
                  </a:lnTo>
                  <a:lnTo>
                    <a:pt x="1767" y="168"/>
                  </a:lnTo>
                  <a:lnTo>
                    <a:pt x="1730" y="146"/>
                  </a:lnTo>
                  <a:lnTo>
                    <a:pt x="1694" y="129"/>
                  </a:lnTo>
                  <a:lnTo>
                    <a:pt x="1657" y="121"/>
                  </a:lnTo>
                  <a:lnTo>
                    <a:pt x="1620" y="117"/>
                  </a:lnTo>
                  <a:close/>
                  <a:moveTo>
                    <a:pt x="1620" y="0"/>
                  </a:moveTo>
                  <a:lnTo>
                    <a:pt x="1668" y="3"/>
                  </a:lnTo>
                  <a:lnTo>
                    <a:pt x="1714" y="13"/>
                  </a:lnTo>
                  <a:lnTo>
                    <a:pt x="1760" y="29"/>
                  </a:lnTo>
                  <a:lnTo>
                    <a:pt x="1805" y="53"/>
                  </a:lnTo>
                  <a:lnTo>
                    <a:pt x="1849" y="82"/>
                  </a:lnTo>
                  <a:lnTo>
                    <a:pt x="1876" y="71"/>
                  </a:lnTo>
                  <a:lnTo>
                    <a:pt x="1903" y="64"/>
                  </a:lnTo>
                  <a:lnTo>
                    <a:pt x="1933" y="62"/>
                  </a:lnTo>
                  <a:lnTo>
                    <a:pt x="1966" y="66"/>
                  </a:lnTo>
                  <a:lnTo>
                    <a:pt x="1997" y="74"/>
                  </a:lnTo>
                  <a:lnTo>
                    <a:pt x="2025" y="88"/>
                  </a:lnTo>
                  <a:lnTo>
                    <a:pt x="2051" y="105"/>
                  </a:lnTo>
                  <a:lnTo>
                    <a:pt x="2073" y="127"/>
                  </a:lnTo>
                  <a:lnTo>
                    <a:pt x="2091" y="154"/>
                  </a:lnTo>
                  <a:lnTo>
                    <a:pt x="2105" y="182"/>
                  </a:lnTo>
                  <a:lnTo>
                    <a:pt x="2113" y="213"/>
                  </a:lnTo>
                  <a:lnTo>
                    <a:pt x="2117" y="246"/>
                  </a:lnTo>
                  <a:lnTo>
                    <a:pt x="2113" y="278"/>
                  </a:lnTo>
                  <a:lnTo>
                    <a:pt x="2106" y="309"/>
                  </a:lnTo>
                  <a:lnTo>
                    <a:pt x="2092" y="337"/>
                  </a:lnTo>
                  <a:lnTo>
                    <a:pt x="2075" y="363"/>
                  </a:lnTo>
                  <a:lnTo>
                    <a:pt x="2109" y="431"/>
                  </a:lnTo>
                  <a:lnTo>
                    <a:pt x="2143" y="504"/>
                  </a:lnTo>
                  <a:lnTo>
                    <a:pt x="2174" y="584"/>
                  </a:lnTo>
                  <a:lnTo>
                    <a:pt x="2202" y="666"/>
                  </a:lnTo>
                  <a:lnTo>
                    <a:pt x="2229" y="752"/>
                  </a:lnTo>
                  <a:lnTo>
                    <a:pt x="2300" y="735"/>
                  </a:lnTo>
                  <a:lnTo>
                    <a:pt x="2371" y="722"/>
                  </a:lnTo>
                  <a:lnTo>
                    <a:pt x="2440" y="710"/>
                  </a:lnTo>
                  <a:lnTo>
                    <a:pt x="2518" y="700"/>
                  </a:lnTo>
                  <a:lnTo>
                    <a:pt x="2594" y="694"/>
                  </a:lnTo>
                  <a:lnTo>
                    <a:pt x="2666" y="691"/>
                  </a:lnTo>
                  <a:lnTo>
                    <a:pt x="2734" y="693"/>
                  </a:lnTo>
                  <a:lnTo>
                    <a:pt x="2799" y="697"/>
                  </a:lnTo>
                  <a:lnTo>
                    <a:pt x="2858" y="706"/>
                  </a:lnTo>
                  <a:lnTo>
                    <a:pt x="2914" y="718"/>
                  </a:lnTo>
                  <a:lnTo>
                    <a:pt x="2967" y="733"/>
                  </a:lnTo>
                  <a:lnTo>
                    <a:pt x="3014" y="753"/>
                  </a:lnTo>
                  <a:lnTo>
                    <a:pt x="3058" y="776"/>
                  </a:lnTo>
                  <a:lnTo>
                    <a:pt x="3097" y="803"/>
                  </a:lnTo>
                  <a:lnTo>
                    <a:pt x="3131" y="832"/>
                  </a:lnTo>
                  <a:lnTo>
                    <a:pt x="3161" y="866"/>
                  </a:lnTo>
                  <a:lnTo>
                    <a:pt x="3186" y="904"/>
                  </a:lnTo>
                  <a:lnTo>
                    <a:pt x="3206" y="943"/>
                  </a:lnTo>
                  <a:lnTo>
                    <a:pt x="3220" y="986"/>
                  </a:lnTo>
                  <a:lnTo>
                    <a:pt x="3229" y="1031"/>
                  </a:lnTo>
                  <a:lnTo>
                    <a:pt x="3232" y="1078"/>
                  </a:lnTo>
                  <a:lnTo>
                    <a:pt x="3230" y="1127"/>
                  </a:lnTo>
                  <a:lnTo>
                    <a:pt x="3223" y="1178"/>
                  </a:lnTo>
                  <a:lnTo>
                    <a:pt x="3211" y="1232"/>
                  </a:lnTo>
                  <a:lnTo>
                    <a:pt x="3194" y="1285"/>
                  </a:lnTo>
                  <a:lnTo>
                    <a:pt x="3171" y="1343"/>
                  </a:lnTo>
                  <a:lnTo>
                    <a:pt x="3143" y="1400"/>
                  </a:lnTo>
                  <a:lnTo>
                    <a:pt x="3110" y="1460"/>
                  </a:lnTo>
                  <a:lnTo>
                    <a:pt x="3072" y="1521"/>
                  </a:lnTo>
                  <a:lnTo>
                    <a:pt x="3029" y="1582"/>
                  </a:lnTo>
                  <a:lnTo>
                    <a:pt x="2980" y="1646"/>
                  </a:lnTo>
                  <a:lnTo>
                    <a:pt x="2913" y="1727"/>
                  </a:lnTo>
                  <a:lnTo>
                    <a:pt x="2838" y="1807"/>
                  </a:lnTo>
                  <a:lnTo>
                    <a:pt x="2913" y="1887"/>
                  </a:lnTo>
                  <a:lnTo>
                    <a:pt x="2980" y="1969"/>
                  </a:lnTo>
                  <a:lnTo>
                    <a:pt x="3029" y="2031"/>
                  </a:lnTo>
                  <a:lnTo>
                    <a:pt x="3072" y="2094"/>
                  </a:lnTo>
                  <a:lnTo>
                    <a:pt x="3110" y="2154"/>
                  </a:lnTo>
                  <a:lnTo>
                    <a:pt x="3143" y="2214"/>
                  </a:lnTo>
                  <a:lnTo>
                    <a:pt x="3171" y="2272"/>
                  </a:lnTo>
                  <a:lnTo>
                    <a:pt x="3194" y="2328"/>
                  </a:lnTo>
                  <a:lnTo>
                    <a:pt x="3211" y="2383"/>
                  </a:lnTo>
                  <a:lnTo>
                    <a:pt x="3223" y="2436"/>
                  </a:lnTo>
                  <a:lnTo>
                    <a:pt x="3230" y="2487"/>
                  </a:lnTo>
                  <a:lnTo>
                    <a:pt x="3232" y="2536"/>
                  </a:lnTo>
                  <a:lnTo>
                    <a:pt x="3229" y="2583"/>
                  </a:lnTo>
                  <a:lnTo>
                    <a:pt x="3220" y="2629"/>
                  </a:lnTo>
                  <a:lnTo>
                    <a:pt x="3206" y="2670"/>
                  </a:lnTo>
                  <a:lnTo>
                    <a:pt x="3186" y="2711"/>
                  </a:lnTo>
                  <a:lnTo>
                    <a:pt x="3162" y="2747"/>
                  </a:lnTo>
                  <a:lnTo>
                    <a:pt x="3132" y="2780"/>
                  </a:lnTo>
                  <a:lnTo>
                    <a:pt x="3098" y="2810"/>
                  </a:lnTo>
                  <a:lnTo>
                    <a:pt x="3059" y="2836"/>
                  </a:lnTo>
                  <a:lnTo>
                    <a:pt x="3017" y="2860"/>
                  </a:lnTo>
                  <a:lnTo>
                    <a:pt x="2969" y="2879"/>
                  </a:lnTo>
                  <a:lnTo>
                    <a:pt x="2918" y="2896"/>
                  </a:lnTo>
                  <a:lnTo>
                    <a:pt x="2861" y="2908"/>
                  </a:lnTo>
                  <a:lnTo>
                    <a:pt x="2853" y="2938"/>
                  </a:lnTo>
                  <a:lnTo>
                    <a:pt x="2838" y="2965"/>
                  </a:lnTo>
                  <a:lnTo>
                    <a:pt x="2820" y="2989"/>
                  </a:lnTo>
                  <a:lnTo>
                    <a:pt x="2798" y="3011"/>
                  </a:lnTo>
                  <a:lnTo>
                    <a:pt x="2772" y="3028"/>
                  </a:lnTo>
                  <a:lnTo>
                    <a:pt x="2745" y="3041"/>
                  </a:lnTo>
                  <a:lnTo>
                    <a:pt x="2714" y="3050"/>
                  </a:lnTo>
                  <a:lnTo>
                    <a:pt x="2682" y="3052"/>
                  </a:lnTo>
                  <a:lnTo>
                    <a:pt x="2650" y="3050"/>
                  </a:lnTo>
                  <a:lnTo>
                    <a:pt x="2621" y="3042"/>
                  </a:lnTo>
                  <a:lnTo>
                    <a:pt x="2593" y="3029"/>
                  </a:lnTo>
                  <a:lnTo>
                    <a:pt x="2568" y="3012"/>
                  </a:lnTo>
                  <a:lnTo>
                    <a:pt x="2547" y="2992"/>
                  </a:lnTo>
                  <a:lnTo>
                    <a:pt x="2528" y="2968"/>
                  </a:lnTo>
                  <a:lnTo>
                    <a:pt x="2514" y="2941"/>
                  </a:lnTo>
                  <a:lnTo>
                    <a:pt x="2504" y="2912"/>
                  </a:lnTo>
                  <a:lnTo>
                    <a:pt x="2416" y="2900"/>
                  </a:lnTo>
                  <a:lnTo>
                    <a:pt x="2323" y="2883"/>
                  </a:lnTo>
                  <a:lnTo>
                    <a:pt x="2230" y="2862"/>
                  </a:lnTo>
                  <a:lnTo>
                    <a:pt x="2208" y="2932"/>
                  </a:lnTo>
                  <a:lnTo>
                    <a:pt x="2185" y="2999"/>
                  </a:lnTo>
                  <a:lnTo>
                    <a:pt x="2161" y="3065"/>
                  </a:lnTo>
                  <a:lnTo>
                    <a:pt x="2128" y="3143"/>
                  </a:lnTo>
                  <a:lnTo>
                    <a:pt x="2092" y="3217"/>
                  </a:lnTo>
                  <a:lnTo>
                    <a:pt x="2056" y="3284"/>
                  </a:lnTo>
                  <a:lnTo>
                    <a:pt x="2019" y="3346"/>
                  </a:lnTo>
                  <a:lnTo>
                    <a:pt x="1979" y="3401"/>
                  </a:lnTo>
                  <a:lnTo>
                    <a:pt x="1938" y="3450"/>
                  </a:lnTo>
                  <a:lnTo>
                    <a:pt x="1895" y="3493"/>
                  </a:lnTo>
                  <a:lnTo>
                    <a:pt x="1853" y="3529"/>
                  </a:lnTo>
                  <a:lnTo>
                    <a:pt x="1807" y="3560"/>
                  </a:lnTo>
                  <a:lnTo>
                    <a:pt x="1762" y="3583"/>
                  </a:lnTo>
                  <a:lnTo>
                    <a:pt x="1716" y="3601"/>
                  </a:lnTo>
                  <a:lnTo>
                    <a:pt x="1669" y="3611"/>
                  </a:lnTo>
                  <a:lnTo>
                    <a:pt x="1620" y="3614"/>
                  </a:lnTo>
                  <a:lnTo>
                    <a:pt x="1572" y="3611"/>
                  </a:lnTo>
                  <a:lnTo>
                    <a:pt x="1525" y="3601"/>
                  </a:lnTo>
                  <a:lnTo>
                    <a:pt x="1479" y="3583"/>
                  </a:lnTo>
                  <a:lnTo>
                    <a:pt x="1433" y="3560"/>
                  </a:lnTo>
                  <a:lnTo>
                    <a:pt x="1388" y="3529"/>
                  </a:lnTo>
                  <a:lnTo>
                    <a:pt x="1345" y="3493"/>
                  </a:lnTo>
                  <a:lnTo>
                    <a:pt x="1303" y="3450"/>
                  </a:lnTo>
                  <a:lnTo>
                    <a:pt x="1262" y="3401"/>
                  </a:lnTo>
                  <a:lnTo>
                    <a:pt x="1222" y="3346"/>
                  </a:lnTo>
                  <a:lnTo>
                    <a:pt x="1185" y="3284"/>
                  </a:lnTo>
                  <a:lnTo>
                    <a:pt x="1148" y="3217"/>
                  </a:lnTo>
                  <a:lnTo>
                    <a:pt x="1113" y="3143"/>
                  </a:lnTo>
                  <a:lnTo>
                    <a:pt x="1080" y="3065"/>
                  </a:lnTo>
                  <a:lnTo>
                    <a:pt x="1056" y="2999"/>
                  </a:lnTo>
                  <a:lnTo>
                    <a:pt x="1033" y="2932"/>
                  </a:lnTo>
                  <a:lnTo>
                    <a:pt x="1011" y="2862"/>
                  </a:lnTo>
                  <a:lnTo>
                    <a:pt x="939" y="2878"/>
                  </a:lnTo>
                  <a:lnTo>
                    <a:pt x="870" y="2893"/>
                  </a:lnTo>
                  <a:lnTo>
                    <a:pt x="801" y="2904"/>
                  </a:lnTo>
                  <a:lnTo>
                    <a:pt x="717" y="2915"/>
                  </a:lnTo>
                  <a:lnTo>
                    <a:pt x="637" y="2921"/>
                  </a:lnTo>
                  <a:lnTo>
                    <a:pt x="561" y="2923"/>
                  </a:lnTo>
                  <a:lnTo>
                    <a:pt x="495" y="2921"/>
                  </a:lnTo>
                  <a:lnTo>
                    <a:pt x="432" y="2916"/>
                  </a:lnTo>
                  <a:lnTo>
                    <a:pt x="374" y="2907"/>
                  </a:lnTo>
                  <a:lnTo>
                    <a:pt x="319" y="2895"/>
                  </a:lnTo>
                  <a:lnTo>
                    <a:pt x="268" y="2878"/>
                  </a:lnTo>
                  <a:lnTo>
                    <a:pt x="222" y="2860"/>
                  </a:lnTo>
                  <a:lnTo>
                    <a:pt x="180" y="2836"/>
                  </a:lnTo>
                  <a:lnTo>
                    <a:pt x="142" y="2810"/>
                  </a:lnTo>
                  <a:lnTo>
                    <a:pt x="109" y="2780"/>
                  </a:lnTo>
                  <a:lnTo>
                    <a:pt x="79" y="2747"/>
                  </a:lnTo>
                  <a:lnTo>
                    <a:pt x="55" y="2711"/>
                  </a:lnTo>
                  <a:lnTo>
                    <a:pt x="35" y="2669"/>
                  </a:lnTo>
                  <a:lnTo>
                    <a:pt x="21" y="2625"/>
                  </a:lnTo>
                  <a:lnTo>
                    <a:pt x="12" y="2579"/>
                  </a:lnTo>
                  <a:lnTo>
                    <a:pt x="9" y="2530"/>
                  </a:lnTo>
                  <a:lnTo>
                    <a:pt x="12" y="2478"/>
                  </a:lnTo>
                  <a:lnTo>
                    <a:pt x="20" y="2424"/>
                  </a:lnTo>
                  <a:lnTo>
                    <a:pt x="34" y="2369"/>
                  </a:lnTo>
                  <a:lnTo>
                    <a:pt x="54" y="2311"/>
                  </a:lnTo>
                  <a:lnTo>
                    <a:pt x="35" y="2290"/>
                  </a:lnTo>
                  <a:lnTo>
                    <a:pt x="21" y="2266"/>
                  </a:lnTo>
                  <a:lnTo>
                    <a:pt x="10" y="2239"/>
                  </a:lnTo>
                  <a:lnTo>
                    <a:pt x="3" y="2212"/>
                  </a:lnTo>
                  <a:lnTo>
                    <a:pt x="0" y="2182"/>
                  </a:lnTo>
                  <a:lnTo>
                    <a:pt x="3" y="2149"/>
                  </a:lnTo>
                  <a:lnTo>
                    <a:pt x="12" y="2118"/>
                  </a:lnTo>
                  <a:lnTo>
                    <a:pt x="25" y="2090"/>
                  </a:lnTo>
                  <a:lnTo>
                    <a:pt x="44" y="2063"/>
                  </a:lnTo>
                  <a:lnTo>
                    <a:pt x="66" y="2041"/>
                  </a:lnTo>
                  <a:lnTo>
                    <a:pt x="91" y="2024"/>
                  </a:lnTo>
                  <a:lnTo>
                    <a:pt x="120" y="2010"/>
                  </a:lnTo>
                  <a:lnTo>
                    <a:pt x="151" y="2002"/>
                  </a:lnTo>
                  <a:lnTo>
                    <a:pt x="184" y="1998"/>
                  </a:lnTo>
                  <a:lnTo>
                    <a:pt x="209" y="2000"/>
                  </a:lnTo>
                  <a:lnTo>
                    <a:pt x="232" y="2005"/>
                  </a:lnTo>
                  <a:lnTo>
                    <a:pt x="285" y="1939"/>
                  </a:lnTo>
                  <a:lnTo>
                    <a:pt x="341" y="1874"/>
                  </a:lnTo>
                  <a:lnTo>
                    <a:pt x="403" y="1807"/>
                  </a:lnTo>
                  <a:lnTo>
                    <a:pt x="329" y="1727"/>
                  </a:lnTo>
                  <a:lnTo>
                    <a:pt x="261" y="1646"/>
                  </a:lnTo>
                  <a:lnTo>
                    <a:pt x="212" y="1582"/>
                  </a:lnTo>
                  <a:lnTo>
                    <a:pt x="169" y="1521"/>
                  </a:lnTo>
                  <a:lnTo>
                    <a:pt x="131" y="1460"/>
                  </a:lnTo>
                  <a:lnTo>
                    <a:pt x="98" y="1400"/>
                  </a:lnTo>
                  <a:lnTo>
                    <a:pt x="70" y="1343"/>
                  </a:lnTo>
                  <a:lnTo>
                    <a:pt x="47" y="1285"/>
                  </a:lnTo>
                  <a:lnTo>
                    <a:pt x="30" y="1232"/>
                  </a:lnTo>
                  <a:lnTo>
                    <a:pt x="18" y="1178"/>
                  </a:lnTo>
                  <a:lnTo>
                    <a:pt x="11" y="1127"/>
                  </a:lnTo>
                  <a:lnTo>
                    <a:pt x="9" y="1078"/>
                  </a:lnTo>
                  <a:lnTo>
                    <a:pt x="12" y="1031"/>
                  </a:lnTo>
                  <a:lnTo>
                    <a:pt x="21" y="986"/>
                  </a:lnTo>
                  <a:lnTo>
                    <a:pt x="35" y="943"/>
                  </a:lnTo>
                  <a:lnTo>
                    <a:pt x="55" y="904"/>
                  </a:lnTo>
                  <a:lnTo>
                    <a:pt x="80" y="866"/>
                  </a:lnTo>
                  <a:lnTo>
                    <a:pt x="110" y="832"/>
                  </a:lnTo>
                  <a:lnTo>
                    <a:pt x="144" y="803"/>
                  </a:lnTo>
                  <a:lnTo>
                    <a:pt x="183" y="776"/>
                  </a:lnTo>
                  <a:lnTo>
                    <a:pt x="227" y="753"/>
                  </a:lnTo>
                  <a:lnTo>
                    <a:pt x="274" y="733"/>
                  </a:lnTo>
                  <a:lnTo>
                    <a:pt x="327" y="718"/>
                  </a:lnTo>
                  <a:lnTo>
                    <a:pt x="383" y="706"/>
                  </a:lnTo>
                  <a:lnTo>
                    <a:pt x="442" y="697"/>
                  </a:lnTo>
                  <a:lnTo>
                    <a:pt x="507" y="693"/>
                  </a:lnTo>
                  <a:lnTo>
                    <a:pt x="575" y="691"/>
                  </a:lnTo>
                  <a:lnTo>
                    <a:pt x="647" y="694"/>
                  </a:lnTo>
                  <a:lnTo>
                    <a:pt x="722" y="700"/>
                  </a:lnTo>
                  <a:lnTo>
                    <a:pt x="801" y="710"/>
                  </a:lnTo>
                  <a:lnTo>
                    <a:pt x="870" y="722"/>
                  </a:lnTo>
                  <a:lnTo>
                    <a:pt x="939" y="735"/>
                  </a:lnTo>
                  <a:lnTo>
                    <a:pt x="1011" y="752"/>
                  </a:lnTo>
                  <a:lnTo>
                    <a:pt x="1033" y="683"/>
                  </a:lnTo>
                  <a:lnTo>
                    <a:pt x="1056" y="614"/>
                  </a:lnTo>
                  <a:lnTo>
                    <a:pt x="1080" y="550"/>
                  </a:lnTo>
                  <a:lnTo>
                    <a:pt x="1113" y="470"/>
                  </a:lnTo>
                  <a:lnTo>
                    <a:pt x="1148" y="397"/>
                  </a:lnTo>
                  <a:lnTo>
                    <a:pt x="1185" y="330"/>
                  </a:lnTo>
                  <a:lnTo>
                    <a:pt x="1222" y="268"/>
                  </a:lnTo>
                  <a:lnTo>
                    <a:pt x="1262" y="213"/>
                  </a:lnTo>
                  <a:lnTo>
                    <a:pt x="1303" y="163"/>
                  </a:lnTo>
                  <a:lnTo>
                    <a:pt x="1345" y="121"/>
                  </a:lnTo>
                  <a:lnTo>
                    <a:pt x="1388" y="84"/>
                  </a:lnTo>
                  <a:lnTo>
                    <a:pt x="1433" y="55"/>
                  </a:lnTo>
                  <a:lnTo>
                    <a:pt x="1479" y="30"/>
                  </a:lnTo>
                  <a:lnTo>
                    <a:pt x="1525" y="14"/>
                  </a:lnTo>
                  <a:lnTo>
                    <a:pt x="1572" y="3"/>
                  </a:lnTo>
                  <a:lnTo>
                    <a:pt x="16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6"/>
          <p:cNvGrpSpPr/>
          <p:nvPr/>
        </p:nvGrpSpPr>
        <p:grpSpPr>
          <a:xfrm>
            <a:off x="6815380" y="2468850"/>
            <a:ext cx="2918602" cy="1614156"/>
            <a:chOff x="6815380" y="2468850"/>
            <a:chExt cx="2918602" cy="1614156"/>
          </a:xfrm>
        </p:grpSpPr>
        <p:cxnSp>
          <p:nvCxnSpPr>
            <p:cNvPr id="9" name="Straight Connector 8"/>
            <p:cNvCxnSpPr/>
            <p:nvPr/>
          </p:nvCxnSpPr>
          <p:spPr>
            <a:xfrm flipH="1">
              <a:off x="6815380" y="3299847"/>
              <a:ext cx="1627322" cy="0"/>
            </a:xfrm>
            <a:prstGeom prst="line">
              <a:avLst/>
            </a:prstGeom>
            <a:ln>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Subtitle 2"/>
            <p:cNvSpPr txBox="1">
              <a:spLocks/>
            </p:cNvSpPr>
            <p:nvPr/>
          </p:nvSpPr>
          <p:spPr>
            <a:xfrm>
              <a:off x="7151421" y="3085294"/>
              <a:ext cx="2582561" cy="997712"/>
            </a:xfrm>
            <a:prstGeom prst="rect">
              <a:avLst/>
            </a:prstGeom>
            <a:ln>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solidFill>
                    <a:schemeClr val="tx1">
                      <a:lumMod val="65000"/>
                      <a:lumOff val="35000"/>
                    </a:schemeClr>
                  </a:solidFill>
                </a:rPr>
                <a:t>Results</a:t>
              </a:r>
            </a:p>
          </p:txBody>
        </p:sp>
        <p:sp>
          <p:nvSpPr>
            <p:cNvPr id="40" name="Rectangle 39"/>
            <p:cNvSpPr/>
            <p:nvPr/>
          </p:nvSpPr>
          <p:spPr>
            <a:xfrm>
              <a:off x="6815380" y="2468850"/>
              <a:ext cx="1887761" cy="830997"/>
            </a:xfrm>
            <a:prstGeom prst="rect">
              <a:avLst/>
            </a:prstGeom>
          </p:spPr>
          <p:txBody>
            <a:bodyPr wrap="none">
              <a:spAutoFit/>
            </a:bodyPr>
            <a:lstStyle/>
            <a:p>
              <a:r>
                <a:rPr lang="en-US" sz="4800" spc="-300" dirty="0">
                  <a:solidFill>
                    <a:schemeClr val="tx1">
                      <a:lumMod val="65000"/>
                      <a:lumOff val="35000"/>
                    </a:schemeClr>
                  </a:solidFill>
                </a:rPr>
                <a:t>Analysis</a:t>
              </a:r>
              <a:endParaRPr lang="en-US" sz="4800" dirty="0"/>
            </a:p>
          </p:txBody>
        </p:sp>
      </p:grpSp>
      <p:grpSp>
        <p:nvGrpSpPr>
          <p:cNvPr id="3" name="Group 2"/>
          <p:cNvGrpSpPr/>
          <p:nvPr/>
        </p:nvGrpSpPr>
        <p:grpSpPr>
          <a:xfrm>
            <a:off x="2538600" y="758919"/>
            <a:ext cx="2838021" cy="1687538"/>
            <a:chOff x="2538600" y="758919"/>
            <a:chExt cx="2838021" cy="1687538"/>
          </a:xfrm>
        </p:grpSpPr>
        <p:cxnSp>
          <p:nvCxnSpPr>
            <p:cNvPr id="8" name="Straight Connector 7"/>
            <p:cNvCxnSpPr>
              <a:cxnSpLocks/>
            </p:cNvCxnSpPr>
            <p:nvPr/>
          </p:nvCxnSpPr>
          <p:spPr>
            <a:xfrm flipH="1">
              <a:off x="2611784" y="1616990"/>
              <a:ext cx="2764837" cy="0"/>
            </a:xfrm>
            <a:prstGeom prst="line">
              <a:avLst/>
            </a:prstGeom>
            <a:ln>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Subtitle 2"/>
            <p:cNvSpPr txBox="1">
              <a:spLocks/>
            </p:cNvSpPr>
            <p:nvPr/>
          </p:nvSpPr>
          <p:spPr>
            <a:xfrm>
              <a:off x="2591072" y="1448745"/>
              <a:ext cx="2582561" cy="997712"/>
            </a:xfrm>
            <a:prstGeom prst="rect">
              <a:avLst/>
            </a:prstGeom>
            <a:ln>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en-US" sz="1800" dirty="0">
                  <a:solidFill>
                    <a:schemeClr val="tx1">
                      <a:lumMod val="65000"/>
                      <a:lumOff val="35000"/>
                    </a:schemeClr>
                  </a:solidFill>
                </a:rPr>
                <a:t>Background &amp; Datasets</a:t>
              </a:r>
            </a:p>
          </p:txBody>
        </p:sp>
        <p:sp>
          <p:nvSpPr>
            <p:cNvPr id="41" name="Rectangle 40"/>
            <p:cNvSpPr/>
            <p:nvPr/>
          </p:nvSpPr>
          <p:spPr>
            <a:xfrm>
              <a:off x="2538600" y="758919"/>
              <a:ext cx="2838021" cy="830997"/>
            </a:xfrm>
            <a:prstGeom prst="rect">
              <a:avLst/>
            </a:prstGeom>
          </p:spPr>
          <p:txBody>
            <a:bodyPr wrap="none">
              <a:spAutoFit/>
            </a:bodyPr>
            <a:lstStyle/>
            <a:p>
              <a:pPr algn="r"/>
              <a:r>
                <a:rPr lang="en-US" sz="4800" spc="-300" dirty="0">
                  <a:solidFill>
                    <a:schemeClr val="tx1">
                      <a:lumMod val="65000"/>
                      <a:lumOff val="35000"/>
                    </a:schemeClr>
                  </a:solidFill>
                </a:rPr>
                <a:t>Introduction</a:t>
              </a:r>
              <a:endParaRPr lang="en-US" sz="4800" dirty="0"/>
            </a:p>
          </p:txBody>
        </p:sp>
      </p:grpSp>
      <p:sp>
        <p:nvSpPr>
          <p:cNvPr id="36" name="Rectangle 35">
            <a:extLst>
              <a:ext uri="{FF2B5EF4-FFF2-40B4-BE49-F238E27FC236}">
                <a16:creationId xmlns:a16="http://schemas.microsoft.com/office/drawing/2014/main" id="{F162D307-86D5-4727-A8FF-12E297FAEF83}"/>
              </a:ext>
            </a:extLst>
          </p:cNvPr>
          <p:cNvSpPr/>
          <p:nvPr/>
        </p:nvSpPr>
        <p:spPr>
          <a:xfrm>
            <a:off x="2611784" y="4400675"/>
            <a:ext cx="2533066" cy="830997"/>
          </a:xfrm>
          <a:prstGeom prst="rect">
            <a:avLst/>
          </a:prstGeom>
        </p:spPr>
        <p:txBody>
          <a:bodyPr wrap="none">
            <a:spAutoFit/>
          </a:bodyPr>
          <a:lstStyle/>
          <a:p>
            <a:r>
              <a:rPr lang="en-US" sz="4800" spc="-300" dirty="0">
                <a:solidFill>
                  <a:schemeClr val="tx1">
                    <a:lumMod val="65000"/>
                    <a:lumOff val="35000"/>
                  </a:schemeClr>
                </a:solidFill>
              </a:rPr>
              <a:t>Conclusion</a:t>
            </a:r>
            <a:endParaRPr lang="en-US" sz="4800" dirty="0"/>
          </a:p>
        </p:txBody>
      </p:sp>
      <p:sp>
        <p:nvSpPr>
          <p:cNvPr id="42" name="Subtitle 2">
            <a:extLst>
              <a:ext uri="{FF2B5EF4-FFF2-40B4-BE49-F238E27FC236}">
                <a16:creationId xmlns:a16="http://schemas.microsoft.com/office/drawing/2014/main" id="{A6D3D01B-BBBB-46C1-86FA-9E97B9CAC8CD}"/>
              </a:ext>
            </a:extLst>
          </p:cNvPr>
          <p:cNvSpPr txBox="1">
            <a:spLocks/>
          </p:cNvSpPr>
          <p:nvPr/>
        </p:nvSpPr>
        <p:spPr>
          <a:xfrm>
            <a:off x="3059515" y="5115896"/>
            <a:ext cx="1796190" cy="763555"/>
          </a:xfrm>
          <a:prstGeom prst="rect">
            <a:avLst/>
          </a:prstGeom>
          <a:ln>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solidFill>
                  <a:schemeClr val="tx1">
                    <a:lumMod val="65000"/>
                    <a:lumOff val="35000"/>
                  </a:schemeClr>
                </a:solidFill>
              </a:rPr>
              <a:t>Improvements</a:t>
            </a:r>
          </a:p>
        </p:txBody>
      </p:sp>
      <p:cxnSp>
        <p:nvCxnSpPr>
          <p:cNvPr id="43" name="Straight Connector 8">
            <a:extLst>
              <a:ext uri="{FF2B5EF4-FFF2-40B4-BE49-F238E27FC236}">
                <a16:creationId xmlns:a16="http://schemas.microsoft.com/office/drawing/2014/main" id="{32C8F8F8-A7B9-4070-A68E-727FAADAAF71}"/>
              </a:ext>
            </a:extLst>
          </p:cNvPr>
          <p:cNvCxnSpPr>
            <a:cxnSpLocks/>
          </p:cNvCxnSpPr>
          <p:nvPr/>
        </p:nvCxnSpPr>
        <p:spPr>
          <a:xfrm flipH="1">
            <a:off x="2794060" y="5189943"/>
            <a:ext cx="2156401" cy="0"/>
          </a:xfrm>
          <a:prstGeom prst="line">
            <a:avLst/>
          </a:prstGeom>
          <a:ln>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0186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val="0"/>
              </a:ext>
            </a:extLst>
          </a:blip>
          <a:srcRect l="21278" r="33931"/>
          <a:stretch/>
        </p:blipFill>
        <p:spPr>
          <a:xfrm>
            <a:off x="1" y="0"/>
            <a:ext cx="6277708" cy="6858000"/>
          </a:xfrm>
          <a:prstGeom prst="rect">
            <a:avLst/>
          </a:prstGeom>
        </p:spPr>
      </p:pic>
      <p:sp>
        <p:nvSpPr>
          <p:cNvPr id="4" name="Rectangle 3"/>
          <p:cNvSpPr/>
          <p:nvPr/>
        </p:nvSpPr>
        <p:spPr>
          <a:xfrm flipH="1">
            <a:off x="540019" y="3776534"/>
            <a:ext cx="4178301" cy="923330"/>
          </a:xfrm>
          <a:prstGeom prst="rect">
            <a:avLst/>
          </a:prstGeom>
          <a:noFill/>
        </p:spPr>
        <p:txBody>
          <a:bodyPr wrap="square">
            <a:spAutoFit/>
          </a:bodyPr>
          <a:lstStyle/>
          <a:p>
            <a:pPr algn="r"/>
            <a:r>
              <a:rPr lang="en-US" sz="5400" spc="-300" dirty="0">
                <a:solidFill>
                  <a:schemeClr val="accent2"/>
                </a:solidFill>
              </a:rPr>
              <a:t>Introduction</a:t>
            </a:r>
          </a:p>
        </p:txBody>
      </p:sp>
      <p:sp>
        <p:nvSpPr>
          <p:cNvPr id="5" name="Rectangle 4"/>
          <p:cNvSpPr/>
          <p:nvPr/>
        </p:nvSpPr>
        <p:spPr>
          <a:xfrm flipH="1">
            <a:off x="540019" y="3429000"/>
            <a:ext cx="4178301" cy="523220"/>
          </a:xfrm>
          <a:prstGeom prst="rect">
            <a:avLst/>
          </a:prstGeom>
        </p:spPr>
        <p:txBody>
          <a:bodyPr wrap="square">
            <a:spAutoFit/>
          </a:bodyPr>
          <a:lstStyle/>
          <a:p>
            <a:pPr algn="r"/>
            <a:r>
              <a:rPr lang="en-US" sz="2800" spc="-150" dirty="0">
                <a:solidFill>
                  <a:schemeClr val="bg1"/>
                </a:solidFill>
              </a:rPr>
              <a:t>Background &amp; Datasets</a:t>
            </a:r>
          </a:p>
        </p:txBody>
      </p:sp>
      <p:sp>
        <p:nvSpPr>
          <p:cNvPr id="24" name="TextBox 23"/>
          <p:cNvSpPr txBox="1"/>
          <p:nvPr/>
        </p:nvSpPr>
        <p:spPr>
          <a:xfrm>
            <a:off x="6611815" y="0"/>
            <a:ext cx="5292969" cy="6939720"/>
          </a:xfrm>
          <a:prstGeom prst="rect">
            <a:avLst/>
          </a:prstGeom>
          <a:noFill/>
        </p:spPr>
        <p:txBody>
          <a:bodyPr wrap="square" rtlCol="0">
            <a:spAutoFit/>
          </a:bodyPr>
          <a:lstStyle/>
          <a:p>
            <a:pPr>
              <a:lnSpc>
                <a:spcPct val="150000"/>
              </a:lnSpc>
            </a:pPr>
            <a:r>
              <a:rPr lang="en-US" dirty="0">
                <a:solidFill>
                  <a:schemeClr val="tx1">
                    <a:lumMod val="65000"/>
                    <a:lumOff val="35000"/>
                  </a:schemeClr>
                </a:solidFill>
              </a:rPr>
              <a:t>Food access is a primary example of how a poor neighborhood can hinder health. In the United States, we are paying increasing attention to lack of access to healthy, affordable foods. We have good reasons to be paying attention to this issue: Over one-third of American adults are obese, and 15 percent of households are food insecure.</a:t>
            </a:r>
            <a:endParaRPr lang="en-US" sz="1050" dirty="0">
              <a:solidFill>
                <a:schemeClr val="tx1">
                  <a:lumMod val="65000"/>
                  <a:lumOff val="35000"/>
                </a:schemeClr>
              </a:solidFill>
            </a:endParaRPr>
          </a:p>
          <a:p>
            <a:pPr>
              <a:lnSpc>
                <a:spcPct val="150000"/>
              </a:lnSpc>
            </a:pPr>
            <a:r>
              <a:rPr lang="en-US" dirty="0">
                <a:solidFill>
                  <a:schemeClr val="tx1">
                    <a:lumMod val="65000"/>
                    <a:lumOff val="35000"/>
                  </a:schemeClr>
                </a:solidFill>
              </a:rPr>
              <a:t>Datasets used : </a:t>
            </a:r>
          </a:p>
          <a:p>
            <a:pPr marL="285750" indent="-285750">
              <a:lnSpc>
                <a:spcPct val="150000"/>
              </a:lnSpc>
              <a:buFontTx/>
              <a:buChar char="-"/>
            </a:pPr>
            <a:r>
              <a:rPr lang="en-US" dirty="0">
                <a:solidFill>
                  <a:schemeClr val="tx1">
                    <a:lumMod val="65000"/>
                    <a:lumOff val="35000"/>
                  </a:schemeClr>
                </a:solidFill>
              </a:rPr>
              <a:t>List of London boroughs obtained from web scraping on the Wikipedia website</a:t>
            </a:r>
          </a:p>
          <a:p>
            <a:pPr marL="285750" indent="-285750">
              <a:lnSpc>
                <a:spcPct val="150000"/>
              </a:lnSpc>
              <a:buFontTx/>
              <a:buChar char="-"/>
            </a:pPr>
            <a:r>
              <a:rPr lang="en-US" dirty="0">
                <a:solidFill>
                  <a:schemeClr val="tx1">
                    <a:lumMod val="65000"/>
                    <a:lumOff val="35000"/>
                  </a:schemeClr>
                </a:solidFill>
              </a:rPr>
              <a:t>Categories of food and the restaurants in those boroughs with the Foursquare API</a:t>
            </a:r>
          </a:p>
          <a:p>
            <a:pPr marL="285750" indent="-285750">
              <a:lnSpc>
                <a:spcPct val="150000"/>
              </a:lnSpc>
              <a:buFontTx/>
              <a:buChar char="-"/>
            </a:pPr>
            <a:r>
              <a:rPr lang="en-US" dirty="0">
                <a:solidFill>
                  <a:schemeClr val="tx1">
                    <a:lumMod val="65000"/>
                    <a:lumOff val="35000"/>
                  </a:schemeClr>
                </a:solidFill>
              </a:rPr>
              <a:t>Several information on a borough (demographic, economic…) from this source : </a:t>
            </a:r>
            <a:r>
              <a:rPr lang="fr-FR" dirty="0">
                <a:hlinkClick r:id="rId5"/>
              </a:rPr>
              <a:t>https://data.london.gov.uk/dataset/london-borough-profiles</a:t>
            </a:r>
            <a:r>
              <a:rPr lang="fr-FR" dirty="0"/>
              <a:t> </a:t>
            </a:r>
            <a:r>
              <a:rPr lang="en-US" dirty="0">
                <a:solidFill>
                  <a:schemeClr val="tx1">
                    <a:lumMod val="65000"/>
                    <a:lumOff val="35000"/>
                  </a:schemeClr>
                </a:solidFill>
              </a:rPr>
              <a:t> </a:t>
            </a:r>
          </a:p>
        </p:txBody>
      </p:sp>
    </p:spTree>
    <p:extLst>
      <p:ext uri="{BB962C8B-B14F-4D97-AF65-F5344CB8AC3E}">
        <p14:creationId xmlns:p14="http://schemas.microsoft.com/office/powerpoint/2010/main" val="71237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p:cNvSpPr txBox="1">
            <a:spLocks/>
          </p:cNvSpPr>
          <p:nvPr/>
        </p:nvSpPr>
        <p:spPr>
          <a:xfrm>
            <a:off x="8590410" y="3003218"/>
            <a:ext cx="2582561" cy="997712"/>
          </a:xfrm>
          <a:prstGeom prst="rect">
            <a:avLst/>
          </a:prstGeom>
          <a:ln>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solidFill>
                  <a:schemeClr val="tx1">
                    <a:lumMod val="65000"/>
                    <a:lumOff val="35000"/>
                  </a:schemeClr>
                </a:solidFill>
              </a:rPr>
              <a:t>K-means</a:t>
            </a:r>
            <a:r>
              <a:rPr lang="en-US" sz="1800" dirty="0">
                <a:solidFill>
                  <a:schemeClr val="tx1">
                    <a:lumMod val="65000"/>
                    <a:lumOff val="35000"/>
                  </a:schemeClr>
                </a:solidFill>
              </a:rPr>
              <a:t> with 5 clusters:</a:t>
            </a:r>
          </a:p>
          <a:p>
            <a:pPr>
              <a:lnSpc>
                <a:spcPct val="100000"/>
              </a:lnSpc>
              <a:buFontTx/>
              <a:buChar char="-"/>
            </a:pPr>
            <a:r>
              <a:rPr lang="en-US" sz="1800" dirty="0">
                <a:solidFill>
                  <a:schemeClr val="tx1">
                    <a:lumMod val="65000"/>
                    <a:lumOff val="35000"/>
                  </a:schemeClr>
                </a:solidFill>
              </a:rPr>
              <a:t>Cluster 0 - </a:t>
            </a:r>
            <a:r>
              <a:rPr lang="en-US" sz="1800" dirty="0">
                <a:solidFill>
                  <a:srgbClr val="FF0000"/>
                </a:solidFill>
              </a:rPr>
              <a:t>Red</a:t>
            </a:r>
            <a:r>
              <a:rPr lang="en-US" sz="1800" dirty="0">
                <a:solidFill>
                  <a:schemeClr val="tx1">
                    <a:lumMod val="65000"/>
                    <a:lumOff val="35000"/>
                  </a:schemeClr>
                </a:solidFill>
              </a:rPr>
              <a:t> dot: City of London</a:t>
            </a:r>
          </a:p>
          <a:p>
            <a:pPr>
              <a:lnSpc>
                <a:spcPct val="100000"/>
              </a:lnSpc>
              <a:buFontTx/>
              <a:buChar char="-"/>
            </a:pPr>
            <a:r>
              <a:rPr lang="en-US" sz="1800" dirty="0">
                <a:solidFill>
                  <a:schemeClr val="tx1">
                    <a:lumMod val="65000"/>
                    <a:lumOff val="35000"/>
                  </a:schemeClr>
                </a:solidFill>
              </a:rPr>
              <a:t>Cluster 1 – </a:t>
            </a:r>
            <a:r>
              <a:rPr lang="en-US" sz="1800" dirty="0">
                <a:solidFill>
                  <a:srgbClr val="7030A0"/>
                </a:solidFill>
              </a:rPr>
              <a:t>Purple</a:t>
            </a:r>
            <a:r>
              <a:rPr lang="en-US" sz="1800" dirty="0">
                <a:solidFill>
                  <a:schemeClr val="tx1">
                    <a:lumMod val="65000"/>
                    <a:lumOff val="35000"/>
                  </a:schemeClr>
                </a:solidFill>
              </a:rPr>
              <a:t> dots</a:t>
            </a:r>
          </a:p>
          <a:p>
            <a:pPr>
              <a:lnSpc>
                <a:spcPct val="100000"/>
              </a:lnSpc>
              <a:buFontTx/>
              <a:buChar char="-"/>
            </a:pPr>
            <a:r>
              <a:rPr lang="en-US" sz="1800" dirty="0">
                <a:solidFill>
                  <a:schemeClr val="tx1">
                    <a:lumMod val="65000"/>
                    <a:lumOff val="35000"/>
                  </a:schemeClr>
                </a:solidFill>
              </a:rPr>
              <a:t>Cluster 2 – </a:t>
            </a:r>
            <a:r>
              <a:rPr lang="en-US" sz="1800" dirty="0">
                <a:solidFill>
                  <a:schemeClr val="accent1"/>
                </a:solidFill>
              </a:rPr>
              <a:t>Blue</a:t>
            </a:r>
            <a:r>
              <a:rPr lang="en-US" sz="1800" dirty="0">
                <a:solidFill>
                  <a:schemeClr val="tx1">
                    <a:lumMod val="65000"/>
                    <a:lumOff val="35000"/>
                  </a:schemeClr>
                </a:solidFill>
              </a:rPr>
              <a:t> dots</a:t>
            </a:r>
          </a:p>
          <a:p>
            <a:pPr>
              <a:lnSpc>
                <a:spcPct val="100000"/>
              </a:lnSpc>
              <a:buFontTx/>
              <a:buChar char="-"/>
            </a:pPr>
            <a:r>
              <a:rPr lang="en-US" sz="1800" dirty="0">
                <a:solidFill>
                  <a:schemeClr val="tx1">
                    <a:lumMod val="65000"/>
                    <a:lumOff val="35000"/>
                  </a:schemeClr>
                </a:solidFill>
              </a:rPr>
              <a:t>Cluster 3 – </a:t>
            </a:r>
            <a:r>
              <a:rPr lang="en-US" sz="1800" dirty="0">
                <a:solidFill>
                  <a:srgbClr val="92D050"/>
                </a:solidFill>
              </a:rPr>
              <a:t>Green</a:t>
            </a:r>
            <a:r>
              <a:rPr lang="en-US" sz="1800" dirty="0">
                <a:solidFill>
                  <a:schemeClr val="tx1">
                    <a:lumMod val="65000"/>
                    <a:lumOff val="35000"/>
                  </a:schemeClr>
                </a:solidFill>
              </a:rPr>
              <a:t> dots: Camden, Kensington and Chelsea</a:t>
            </a:r>
          </a:p>
          <a:p>
            <a:pPr>
              <a:lnSpc>
                <a:spcPct val="100000"/>
              </a:lnSpc>
              <a:buFontTx/>
              <a:buChar char="-"/>
            </a:pPr>
            <a:r>
              <a:rPr lang="en-US" sz="1800" dirty="0">
                <a:solidFill>
                  <a:schemeClr val="tx1">
                    <a:lumMod val="65000"/>
                    <a:lumOff val="35000"/>
                  </a:schemeClr>
                </a:solidFill>
              </a:rPr>
              <a:t>Cluster 4 – </a:t>
            </a:r>
            <a:r>
              <a:rPr lang="en-US" sz="1800" dirty="0">
                <a:solidFill>
                  <a:schemeClr val="accent4"/>
                </a:solidFill>
              </a:rPr>
              <a:t>Orange</a:t>
            </a:r>
            <a:r>
              <a:rPr lang="en-US" sz="1800" dirty="0">
                <a:solidFill>
                  <a:schemeClr val="tx1">
                    <a:lumMod val="65000"/>
                    <a:lumOff val="35000"/>
                  </a:schemeClr>
                </a:solidFill>
              </a:rPr>
              <a:t> dot: Westminster</a:t>
            </a:r>
          </a:p>
        </p:txBody>
      </p:sp>
      <p:sp>
        <p:nvSpPr>
          <p:cNvPr id="19" name="Rectangle 18"/>
          <p:cNvSpPr/>
          <p:nvPr/>
        </p:nvSpPr>
        <p:spPr>
          <a:xfrm flipH="1">
            <a:off x="918520" y="1109319"/>
            <a:ext cx="4178301" cy="769441"/>
          </a:xfrm>
          <a:prstGeom prst="rect">
            <a:avLst/>
          </a:prstGeom>
          <a:noFill/>
        </p:spPr>
        <p:txBody>
          <a:bodyPr wrap="square">
            <a:spAutoFit/>
          </a:bodyPr>
          <a:lstStyle/>
          <a:p>
            <a:r>
              <a:rPr lang="en-US" sz="4400" spc="-300" dirty="0">
                <a:solidFill>
                  <a:schemeClr val="accent2"/>
                </a:solidFill>
              </a:rPr>
              <a:t>Analysis</a:t>
            </a:r>
          </a:p>
        </p:txBody>
      </p:sp>
      <p:sp>
        <p:nvSpPr>
          <p:cNvPr id="20" name="Rectangle 19"/>
          <p:cNvSpPr/>
          <p:nvPr/>
        </p:nvSpPr>
        <p:spPr>
          <a:xfrm flipH="1">
            <a:off x="918520" y="827726"/>
            <a:ext cx="4178301" cy="523220"/>
          </a:xfrm>
          <a:prstGeom prst="rect">
            <a:avLst/>
          </a:prstGeom>
        </p:spPr>
        <p:txBody>
          <a:bodyPr wrap="square">
            <a:spAutoFit/>
          </a:bodyPr>
          <a:lstStyle/>
          <a:p>
            <a:r>
              <a:rPr lang="en-US" sz="2800" spc="-150" dirty="0">
                <a:solidFill>
                  <a:schemeClr val="bg1">
                    <a:lumMod val="50000"/>
                  </a:schemeClr>
                </a:solidFill>
              </a:rPr>
              <a:t>Clustering</a:t>
            </a:r>
          </a:p>
        </p:txBody>
      </p:sp>
      <p:pic>
        <p:nvPicPr>
          <p:cNvPr id="28" name="Image 27">
            <a:extLst>
              <a:ext uri="{FF2B5EF4-FFF2-40B4-BE49-F238E27FC236}">
                <a16:creationId xmlns:a16="http://schemas.microsoft.com/office/drawing/2014/main" id="{6EE27F09-8115-4953-AB10-0C64C65FD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029" y="1878760"/>
            <a:ext cx="6865620" cy="4244340"/>
          </a:xfrm>
          <a:prstGeom prst="rect">
            <a:avLst/>
          </a:prstGeom>
        </p:spPr>
      </p:pic>
    </p:spTree>
    <p:extLst>
      <p:ext uri="{BB962C8B-B14F-4D97-AF65-F5344CB8AC3E}">
        <p14:creationId xmlns:p14="http://schemas.microsoft.com/office/powerpoint/2010/main" val="3654037330"/>
      </p:ext>
    </p:extLst>
  </p:cSld>
  <p:clrMapOvr>
    <a:masterClrMapping/>
  </p:clrMapOvr>
  <p:transition spd="slow">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600"/>
                                      </p:stCondLst>
                                      <p:childTnLst>
                                        <p:set>
                                          <p:cBhvr>
                                            <p:cTn id="6" dur="1" fill="hold">
                                              <p:stCondLst>
                                                <p:cond delay="0"/>
                                              </p:stCondLst>
                                            </p:cTn>
                                            <p:tgtEl>
                                              <p:spTgt spid="13"/>
                                            </p:tgtEl>
                                            <p:attrNameLst>
                                              <p:attrName>style.visibility</p:attrName>
                                            </p:attrNameLst>
                                          </p:cBhvr>
                                          <p:to>
                                            <p:strVal val="visible"/>
                                          </p:to>
                                        </p:set>
                                        <p:anim calcmode="lin" valueType="num" p14:bounceEnd="50000">
                                          <p:cBhvr additive="base">
                                            <p:cTn id="7" dur="1000" fill="hold"/>
                                            <p:tgtEl>
                                              <p:spTgt spid="13"/>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6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1+#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3893" y="1137241"/>
            <a:ext cx="7503303" cy="2126864"/>
          </a:xfrm>
          <a:prstGeom prst="rect">
            <a:avLst/>
          </a:prstGeom>
          <a:noFill/>
        </p:spPr>
        <p:txBody>
          <a:bodyPr wrap="square" rtlCol="0">
            <a:spAutoFit/>
          </a:bodyPr>
          <a:lstStyle/>
          <a:p>
            <a:pPr algn="ctr">
              <a:lnSpc>
                <a:spcPct val="150000"/>
              </a:lnSpc>
            </a:pPr>
            <a:r>
              <a:rPr lang="en-US" b="1" dirty="0">
                <a:solidFill>
                  <a:schemeClr val="tx1">
                    <a:lumMod val="65000"/>
                    <a:lumOff val="35000"/>
                  </a:schemeClr>
                </a:solidFill>
              </a:rPr>
              <a:t>Hypothesis </a:t>
            </a:r>
            <a:r>
              <a:rPr lang="en-US" dirty="0">
                <a:solidFill>
                  <a:schemeClr val="tx1">
                    <a:lumMod val="65000"/>
                    <a:lumOff val="35000"/>
                  </a:schemeClr>
                </a:solidFill>
              </a:rPr>
              <a:t>:</a:t>
            </a:r>
          </a:p>
          <a:p>
            <a:pPr marL="285750" indent="-285750">
              <a:lnSpc>
                <a:spcPct val="150000"/>
              </a:lnSpc>
              <a:buFontTx/>
              <a:buChar char="-"/>
            </a:pPr>
            <a:r>
              <a:rPr lang="en-US" dirty="0">
                <a:solidFill>
                  <a:schemeClr val="tx1">
                    <a:lumMod val="65000"/>
                    <a:lumOff val="35000"/>
                  </a:schemeClr>
                </a:solidFill>
              </a:rPr>
              <a:t>The more we get further away from the center the more likely there will be more younger people</a:t>
            </a:r>
          </a:p>
          <a:p>
            <a:pPr marL="285750" indent="-285750">
              <a:lnSpc>
                <a:spcPct val="150000"/>
              </a:lnSpc>
              <a:buFontTx/>
              <a:buChar char="-"/>
            </a:pPr>
            <a:r>
              <a:rPr lang="en-US" dirty="0">
                <a:solidFill>
                  <a:schemeClr val="tx1">
                    <a:lumMod val="65000"/>
                    <a:lumOff val="35000"/>
                  </a:schemeClr>
                </a:solidFill>
              </a:rPr>
              <a:t>The outer circle is the poorest area as there are less working people</a:t>
            </a:r>
          </a:p>
          <a:p>
            <a:pPr marL="285750" indent="-285750">
              <a:lnSpc>
                <a:spcPct val="150000"/>
              </a:lnSpc>
              <a:buFontTx/>
              <a:buChar char="-"/>
            </a:pPr>
            <a:r>
              <a:rPr lang="en-US" dirty="0">
                <a:solidFill>
                  <a:schemeClr val="tx1">
                    <a:lumMod val="65000"/>
                    <a:lumOff val="35000"/>
                  </a:schemeClr>
                </a:solidFill>
              </a:rPr>
              <a:t>The inner circle is the most dynamic area as there is a lot of working people</a:t>
            </a:r>
          </a:p>
        </p:txBody>
      </p:sp>
      <p:sp>
        <p:nvSpPr>
          <p:cNvPr id="5" name="TextBox 4"/>
          <p:cNvSpPr txBox="1"/>
          <p:nvPr/>
        </p:nvSpPr>
        <p:spPr>
          <a:xfrm>
            <a:off x="2263893" y="121578"/>
            <a:ext cx="7663118" cy="1015663"/>
          </a:xfrm>
          <a:prstGeom prst="rect">
            <a:avLst/>
          </a:prstGeom>
          <a:noFill/>
        </p:spPr>
        <p:txBody>
          <a:bodyPr wrap="square" rtlCol="0">
            <a:spAutoFit/>
          </a:bodyPr>
          <a:lstStyle/>
          <a:p>
            <a:pPr algn="ctr"/>
            <a:r>
              <a:rPr lang="en-US" sz="6000" b="1" spc="-300" dirty="0">
                <a:solidFill>
                  <a:schemeClr val="accent3"/>
                </a:solidFill>
              </a:rPr>
              <a:t>Demographic situation</a:t>
            </a:r>
            <a:endParaRPr lang="en-US" sz="4800" b="1" spc="-300" dirty="0">
              <a:solidFill>
                <a:schemeClr val="accent3"/>
              </a:solidFill>
            </a:endParaRPr>
          </a:p>
        </p:txBody>
      </p:sp>
      <p:pic>
        <p:nvPicPr>
          <p:cNvPr id="17" name="Image 16">
            <a:extLst>
              <a:ext uri="{FF2B5EF4-FFF2-40B4-BE49-F238E27FC236}">
                <a16:creationId xmlns:a16="http://schemas.microsoft.com/office/drawing/2014/main" id="{A63142EA-0D5E-482A-B459-2BFFB3BD1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055" y="3593896"/>
            <a:ext cx="10340793" cy="2839480"/>
          </a:xfrm>
          <a:prstGeom prst="rect">
            <a:avLst/>
          </a:prstGeom>
        </p:spPr>
      </p:pic>
    </p:spTree>
    <p:extLst>
      <p:ext uri="{BB962C8B-B14F-4D97-AF65-F5344CB8AC3E}">
        <p14:creationId xmlns:p14="http://schemas.microsoft.com/office/powerpoint/2010/main" val="1561464778"/>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632964" y="3145539"/>
            <a:ext cx="1072398" cy="611381"/>
          </a:xfrm>
          <a:prstGeom prst="rect">
            <a:avLst/>
          </a:prstGeom>
          <a:ln>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solidFill>
                  <a:srgbClr val="FF0000"/>
                </a:solidFill>
              </a:rPr>
              <a:t>Cluster 1</a:t>
            </a:r>
          </a:p>
        </p:txBody>
      </p:sp>
      <p:grpSp>
        <p:nvGrpSpPr>
          <p:cNvPr id="53" name="Group 4"/>
          <p:cNvGrpSpPr>
            <a:grpSpLocks noChangeAspect="1"/>
          </p:cNvGrpSpPr>
          <p:nvPr/>
        </p:nvGrpSpPr>
        <p:grpSpPr bwMode="auto">
          <a:xfrm>
            <a:off x="1474722" y="4166197"/>
            <a:ext cx="1310145" cy="1310145"/>
            <a:chOff x="1028" y="356"/>
            <a:chExt cx="3006" cy="3006"/>
          </a:xfrm>
          <a:solidFill>
            <a:schemeClr val="bg1"/>
          </a:solidFill>
        </p:grpSpPr>
        <p:sp>
          <p:nvSpPr>
            <p:cNvPr id="56" name="Freeform 6"/>
            <p:cNvSpPr>
              <a:spLocks noEditPoints="1"/>
            </p:cNvSpPr>
            <p:nvPr/>
          </p:nvSpPr>
          <p:spPr bwMode="auto">
            <a:xfrm>
              <a:off x="1996" y="1300"/>
              <a:ext cx="1070" cy="1118"/>
            </a:xfrm>
            <a:custGeom>
              <a:avLst/>
              <a:gdLst>
                <a:gd name="T0" fmla="*/ 803 w 2138"/>
                <a:gd name="T1" fmla="*/ 432 h 2238"/>
                <a:gd name="T2" fmla="*/ 519 w 2138"/>
                <a:gd name="T3" fmla="*/ 631 h 2238"/>
                <a:gd name="T4" fmla="*/ 357 w 2138"/>
                <a:gd name="T5" fmla="*/ 939 h 2238"/>
                <a:gd name="T6" fmla="*/ 357 w 2138"/>
                <a:gd name="T7" fmla="*/ 1299 h 2238"/>
                <a:gd name="T8" fmla="*/ 519 w 2138"/>
                <a:gd name="T9" fmla="*/ 1607 h 2238"/>
                <a:gd name="T10" fmla="*/ 803 w 2138"/>
                <a:gd name="T11" fmla="*/ 1806 h 2238"/>
                <a:gd name="T12" fmla="*/ 1162 w 2138"/>
                <a:gd name="T13" fmla="*/ 1850 h 2238"/>
                <a:gd name="T14" fmla="*/ 1488 w 2138"/>
                <a:gd name="T15" fmla="*/ 1722 h 2238"/>
                <a:gd name="T16" fmla="*/ 1718 w 2138"/>
                <a:gd name="T17" fmla="*/ 1465 h 2238"/>
                <a:gd name="T18" fmla="*/ 1805 w 2138"/>
                <a:gd name="T19" fmla="*/ 1119 h 2238"/>
                <a:gd name="T20" fmla="*/ 1718 w 2138"/>
                <a:gd name="T21" fmla="*/ 773 h 2238"/>
                <a:gd name="T22" fmla="*/ 1488 w 2138"/>
                <a:gd name="T23" fmla="*/ 516 h 2238"/>
                <a:gd name="T24" fmla="*/ 1162 w 2138"/>
                <a:gd name="T25" fmla="*/ 388 h 2238"/>
                <a:gd name="T26" fmla="*/ 1125 w 2138"/>
                <a:gd name="T27" fmla="*/ 19 h 2238"/>
                <a:gd name="T28" fmla="*/ 1166 w 2138"/>
                <a:gd name="T29" fmla="*/ 197 h 2238"/>
                <a:gd name="T30" fmla="*/ 1534 w 2138"/>
                <a:gd name="T31" fmla="*/ 317 h 2238"/>
                <a:gd name="T32" fmla="*/ 1656 w 2138"/>
                <a:gd name="T33" fmla="*/ 197 h 2238"/>
                <a:gd name="T34" fmla="*/ 1745 w 2138"/>
                <a:gd name="T35" fmla="*/ 232 h 2238"/>
                <a:gd name="T36" fmla="*/ 1759 w 2138"/>
                <a:gd name="T37" fmla="*/ 325 h 2238"/>
                <a:gd name="T38" fmla="*/ 1818 w 2138"/>
                <a:gd name="T39" fmla="*/ 574 h 2238"/>
                <a:gd name="T40" fmla="*/ 2044 w 2138"/>
                <a:gd name="T41" fmla="*/ 707 h 2238"/>
                <a:gd name="T42" fmla="*/ 2133 w 2138"/>
                <a:gd name="T43" fmla="*/ 773 h 2238"/>
                <a:gd name="T44" fmla="*/ 2098 w 2138"/>
                <a:gd name="T45" fmla="*/ 880 h 2238"/>
                <a:gd name="T46" fmla="*/ 1996 w 2138"/>
                <a:gd name="T47" fmla="*/ 1119 h 2238"/>
                <a:gd name="T48" fmla="*/ 2098 w 2138"/>
                <a:gd name="T49" fmla="*/ 1358 h 2238"/>
                <a:gd name="T50" fmla="*/ 2133 w 2138"/>
                <a:gd name="T51" fmla="*/ 1465 h 2238"/>
                <a:gd name="T52" fmla="*/ 2066 w 2138"/>
                <a:gd name="T53" fmla="*/ 1529 h 2238"/>
                <a:gd name="T54" fmla="*/ 1872 w 2138"/>
                <a:gd name="T55" fmla="*/ 1582 h 2238"/>
                <a:gd name="T56" fmla="*/ 1749 w 2138"/>
                <a:gd name="T57" fmla="*/ 1890 h 2238"/>
                <a:gd name="T58" fmla="*/ 1758 w 2138"/>
                <a:gd name="T59" fmla="*/ 1986 h 2238"/>
                <a:gd name="T60" fmla="*/ 1670 w 2138"/>
                <a:gd name="T61" fmla="*/ 2043 h 2238"/>
                <a:gd name="T62" fmla="*/ 1594 w 2138"/>
                <a:gd name="T63" fmla="*/ 2003 h 2238"/>
                <a:gd name="T64" fmla="*/ 1264 w 2138"/>
                <a:gd name="T65" fmla="*/ 2026 h 2238"/>
                <a:gd name="T66" fmla="*/ 1146 w 2138"/>
                <a:gd name="T67" fmla="*/ 2199 h 2238"/>
                <a:gd name="T68" fmla="*/ 1038 w 2138"/>
                <a:gd name="T69" fmla="*/ 2234 h 2238"/>
                <a:gd name="T70" fmla="*/ 972 w 2138"/>
                <a:gd name="T71" fmla="*/ 2143 h 2238"/>
                <a:gd name="T72" fmla="*/ 690 w 2138"/>
                <a:gd name="T73" fmla="*/ 1964 h 2238"/>
                <a:gd name="T74" fmla="*/ 510 w 2138"/>
                <a:gd name="T75" fmla="*/ 2034 h 2238"/>
                <a:gd name="T76" fmla="*/ 411 w 2138"/>
                <a:gd name="T77" fmla="*/ 2024 h 2238"/>
                <a:gd name="T78" fmla="*/ 371 w 2138"/>
                <a:gd name="T79" fmla="*/ 1937 h 2238"/>
                <a:gd name="T80" fmla="*/ 380 w 2138"/>
                <a:gd name="T81" fmla="*/ 1740 h 2238"/>
                <a:gd name="T82" fmla="*/ 125 w 2138"/>
                <a:gd name="T83" fmla="*/ 1527 h 2238"/>
                <a:gd name="T84" fmla="*/ 31 w 2138"/>
                <a:gd name="T85" fmla="*/ 1505 h 2238"/>
                <a:gd name="T86" fmla="*/ 5 w 2138"/>
                <a:gd name="T87" fmla="*/ 1405 h 2238"/>
                <a:gd name="T88" fmla="*/ 162 w 2138"/>
                <a:gd name="T89" fmla="*/ 1312 h 2238"/>
                <a:gd name="T90" fmla="*/ 162 w 2138"/>
                <a:gd name="T91" fmla="*/ 926 h 2238"/>
                <a:gd name="T92" fmla="*/ 5 w 2138"/>
                <a:gd name="T93" fmla="*/ 833 h 2238"/>
                <a:gd name="T94" fmla="*/ 40 w 2138"/>
                <a:gd name="T95" fmla="*/ 725 h 2238"/>
                <a:gd name="T96" fmla="*/ 222 w 2138"/>
                <a:gd name="T97" fmla="*/ 744 h 2238"/>
                <a:gd name="T98" fmla="*/ 450 w 2138"/>
                <a:gd name="T99" fmla="*/ 430 h 2238"/>
                <a:gd name="T100" fmla="*/ 373 w 2138"/>
                <a:gd name="T101" fmla="*/ 275 h 2238"/>
                <a:gd name="T102" fmla="*/ 433 w 2138"/>
                <a:gd name="T103" fmla="*/ 201 h 2238"/>
                <a:gd name="T104" fmla="*/ 528 w 2138"/>
                <a:gd name="T105" fmla="*/ 215 h 2238"/>
                <a:gd name="T106" fmla="*/ 781 w 2138"/>
                <a:gd name="T107" fmla="*/ 237 h 2238"/>
                <a:gd name="T108" fmla="*/ 978 w 2138"/>
                <a:gd name="T109" fmla="*/ 66 h 2238"/>
                <a:gd name="T110" fmla="*/ 1069 w 2138"/>
                <a:gd name="T111" fmla="*/ 0 h 2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38" h="2238">
                  <a:moveTo>
                    <a:pt x="1069" y="383"/>
                  </a:moveTo>
                  <a:lnTo>
                    <a:pt x="976" y="388"/>
                  </a:lnTo>
                  <a:lnTo>
                    <a:pt x="889" y="407"/>
                  </a:lnTo>
                  <a:lnTo>
                    <a:pt x="803" y="432"/>
                  </a:lnTo>
                  <a:lnTo>
                    <a:pt x="723" y="470"/>
                  </a:lnTo>
                  <a:lnTo>
                    <a:pt x="650" y="516"/>
                  </a:lnTo>
                  <a:lnTo>
                    <a:pt x="581" y="569"/>
                  </a:lnTo>
                  <a:lnTo>
                    <a:pt x="519" y="631"/>
                  </a:lnTo>
                  <a:lnTo>
                    <a:pt x="466" y="700"/>
                  </a:lnTo>
                  <a:lnTo>
                    <a:pt x="420" y="773"/>
                  </a:lnTo>
                  <a:lnTo>
                    <a:pt x="382" y="853"/>
                  </a:lnTo>
                  <a:lnTo>
                    <a:pt x="357" y="939"/>
                  </a:lnTo>
                  <a:lnTo>
                    <a:pt x="338" y="1026"/>
                  </a:lnTo>
                  <a:lnTo>
                    <a:pt x="333" y="1119"/>
                  </a:lnTo>
                  <a:lnTo>
                    <a:pt x="338" y="1212"/>
                  </a:lnTo>
                  <a:lnTo>
                    <a:pt x="357" y="1299"/>
                  </a:lnTo>
                  <a:lnTo>
                    <a:pt x="382" y="1385"/>
                  </a:lnTo>
                  <a:lnTo>
                    <a:pt x="420" y="1465"/>
                  </a:lnTo>
                  <a:lnTo>
                    <a:pt x="466" y="1538"/>
                  </a:lnTo>
                  <a:lnTo>
                    <a:pt x="519" y="1607"/>
                  </a:lnTo>
                  <a:lnTo>
                    <a:pt x="581" y="1669"/>
                  </a:lnTo>
                  <a:lnTo>
                    <a:pt x="650" y="1722"/>
                  </a:lnTo>
                  <a:lnTo>
                    <a:pt x="723" y="1768"/>
                  </a:lnTo>
                  <a:lnTo>
                    <a:pt x="803" y="1806"/>
                  </a:lnTo>
                  <a:lnTo>
                    <a:pt x="889" y="1831"/>
                  </a:lnTo>
                  <a:lnTo>
                    <a:pt x="976" y="1850"/>
                  </a:lnTo>
                  <a:lnTo>
                    <a:pt x="1069" y="1855"/>
                  </a:lnTo>
                  <a:lnTo>
                    <a:pt x="1162" y="1850"/>
                  </a:lnTo>
                  <a:lnTo>
                    <a:pt x="1249" y="1831"/>
                  </a:lnTo>
                  <a:lnTo>
                    <a:pt x="1335" y="1806"/>
                  </a:lnTo>
                  <a:lnTo>
                    <a:pt x="1415" y="1768"/>
                  </a:lnTo>
                  <a:lnTo>
                    <a:pt x="1488" y="1722"/>
                  </a:lnTo>
                  <a:lnTo>
                    <a:pt x="1557" y="1669"/>
                  </a:lnTo>
                  <a:lnTo>
                    <a:pt x="1619" y="1607"/>
                  </a:lnTo>
                  <a:lnTo>
                    <a:pt x="1672" y="1538"/>
                  </a:lnTo>
                  <a:lnTo>
                    <a:pt x="1718" y="1465"/>
                  </a:lnTo>
                  <a:lnTo>
                    <a:pt x="1756" y="1385"/>
                  </a:lnTo>
                  <a:lnTo>
                    <a:pt x="1781" y="1299"/>
                  </a:lnTo>
                  <a:lnTo>
                    <a:pt x="1800" y="1212"/>
                  </a:lnTo>
                  <a:lnTo>
                    <a:pt x="1805" y="1119"/>
                  </a:lnTo>
                  <a:lnTo>
                    <a:pt x="1800" y="1026"/>
                  </a:lnTo>
                  <a:lnTo>
                    <a:pt x="1781" y="939"/>
                  </a:lnTo>
                  <a:lnTo>
                    <a:pt x="1756" y="853"/>
                  </a:lnTo>
                  <a:lnTo>
                    <a:pt x="1718" y="773"/>
                  </a:lnTo>
                  <a:lnTo>
                    <a:pt x="1672" y="700"/>
                  </a:lnTo>
                  <a:lnTo>
                    <a:pt x="1619" y="631"/>
                  </a:lnTo>
                  <a:lnTo>
                    <a:pt x="1557" y="569"/>
                  </a:lnTo>
                  <a:lnTo>
                    <a:pt x="1488" y="516"/>
                  </a:lnTo>
                  <a:lnTo>
                    <a:pt x="1415" y="470"/>
                  </a:lnTo>
                  <a:lnTo>
                    <a:pt x="1335" y="432"/>
                  </a:lnTo>
                  <a:lnTo>
                    <a:pt x="1249" y="407"/>
                  </a:lnTo>
                  <a:lnTo>
                    <a:pt x="1162" y="388"/>
                  </a:lnTo>
                  <a:lnTo>
                    <a:pt x="1069" y="383"/>
                  </a:lnTo>
                  <a:close/>
                  <a:moveTo>
                    <a:pt x="1069" y="0"/>
                  </a:moveTo>
                  <a:lnTo>
                    <a:pt x="1100" y="4"/>
                  </a:lnTo>
                  <a:lnTo>
                    <a:pt x="1125" y="19"/>
                  </a:lnTo>
                  <a:lnTo>
                    <a:pt x="1146" y="39"/>
                  </a:lnTo>
                  <a:lnTo>
                    <a:pt x="1160" y="66"/>
                  </a:lnTo>
                  <a:lnTo>
                    <a:pt x="1166" y="95"/>
                  </a:lnTo>
                  <a:lnTo>
                    <a:pt x="1166" y="197"/>
                  </a:lnTo>
                  <a:lnTo>
                    <a:pt x="1264" y="212"/>
                  </a:lnTo>
                  <a:lnTo>
                    <a:pt x="1357" y="237"/>
                  </a:lnTo>
                  <a:lnTo>
                    <a:pt x="1448" y="274"/>
                  </a:lnTo>
                  <a:lnTo>
                    <a:pt x="1534" y="317"/>
                  </a:lnTo>
                  <a:lnTo>
                    <a:pt x="1594" y="235"/>
                  </a:lnTo>
                  <a:lnTo>
                    <a:pt x="1610" y="215"/>
                  </a:lnTo>
                  <a:lnTo>
                    <a:pt x="1632" y="203"/>
                  </a:lnTo>
                  <a:lnTo>
                    <a:pt x="1656" y="197"/>
                  </a:lnTo>
                  <a:lnTo>
                    <a:pt x="1679" y="195"/>
                  </a:lnTo>
                  <a:lnTo>
                    <a:pt x="1705" y="201"/>
                  </a:lnTo>
                  <a:lnTo>
                    <a:pt x="1727" y="214"/>
                  </a:lnTo>
                  <a:lnTo>
                    <a:pt x="1745" y="232"/>
                  </a:lnTo>
                  <a:lnTo>
                    <a:pt x="1758" y="252"/>
                  </a:lnTo>
                  <a:lnTo>
                    <a:pt x="1765" y="275"/>
                  </a:lnTo>
                  <a:lnTo>
                    <a:pt x="1767" y="301"/>
                  </a:lnTo>
                  <a:lnTo>
                    <a:pt x="1759" y="325"/>
                  </a:lnTo>
                  <a:lnTo>
                    <a:pt x="1749" y="347"/>
                  </a:lnTo>
                  <a:lnTo>
                    <a:pt x="1688" y="430"/>
                  </a:lnTo>
                  <a:lnTo>
                    <a:pt x="1758" y="498"/>
                  </a:lnTo>
                  <a:lnTo>
                    <a:pt x="1818" y="574"/>
                  </a:lnTo>
                  <a:lnTo>
                    <a:pt x="1872" y="656"/>
                  </a:lnTo>
                  <a:lnTo>
                    <a:pt x="1916" y="744"/>
                  </a:lnTo>
                  <a:lnTo>
                    <a:pt x="2013" y="711"/>
                  </a:lnTo>
                  <a:lnTo>
                    <a:pt x="2044" y="707"/>
                  </a:lnTo>
                  <a:lnTo>
                    <a:pt x="2073" y="711"/>
                  </a:lnTo>
                  <a:lnTo>
                    <a:pt x="2098" y="725"/>
                  </a:lnTo>
                  <a:lnTo>
                    <a:pt x="2120" y="746"/>
                  </a:lnTo>
                  <a:lnTo>
                    <a:pt x="2133" y="773"/>
                  </a:lnTo>
                  <a:lnTo>
                    <a:pt x="2138" y="804"/>
                  </a:lnTo>
                  <a:lnTo>
                    <a:pt x="2133" y="833"/>
                  </a:lnTo>
                  <a:lnTo>
                    <a:pt x="2120" y="858"/>
                  </a:lnTo>
                  <a:lnTo>
                    <a:pt x="2098" y="880"/>
                  </a:lnTo>
                  <a:lnTo>
                    <a:pt x="2071" y="895"/>
                  </a:lnTo>
                  <a:lnTo>
                    <a:pt x="1976" y="926"/>
                  </a:lnTo>
                  <a:lnTo>
                    <a:pt x="1991" y="1021"/>
                  </a:lnTo>
                  <a:lnTo>
                    <a:pt x="1996" y="1119"/>
                  </a:lnTo>
                  <a:lnTo>
                    <a:pt x="1991" y="1217"/>
                  </a:lnTo>
                  <a:lnTo>
                    <a:pt x="1976" y="1312"/>
                  </a:lnTo>
                  <a:lnTo>
                    <a:pt x="2071" y="1343"/>
                  </a:lnTo>
                  <a:lnTo>
                    <a:pt x="2098" y="1358"/>
                  </a:lnTo>
                  <a:lnTo>
                    <a:pt x="2120" y="1380"/>
                  </a:lnTo>
                  <a:lnTo>
                    <a:pt x="2133" y="1405"/>
                  </a:lnTo>
                  <a:lnTo>
                    <a:pt x="2138" y="1434"/>
                  </a:lnTo>
                  <a:lnTo>
                    <a:pt x="2133" y="1465"/>
                  </a:lnTo>
                  <a:lnTo>
                    <a:pt x="2122" y="1487"/>
                  </a:lnTo>
                  <a:lnTo>
                    <a:pt x="2107" y="1505"/>
                  </a:lnTo>
                  <a:lnTo>
                    <a:pt x="2087" y="1520"/>
                  </a:lnTo>
                  <a:lnTo>
                    <a:pt x="2066" y="1529"/>
                  </a:lnTo>
                  <a:lnTo>
                    <a:pt x="2042" y="1531"/>
                  </a:lnTo>
                  <a:lnTo>
                    <a:pt x="2013" y="1527"/>
                  </a:lnTo>
                  <a:lnTo>
                    <a:pt x="1916" y="1494"/>
                  </a:lnTo>
                  <a:lnTo>
                    <a:pt x="1872" y="1582"/>
                  </a:lnTo>
                  <a:lnTo>
                    <a:pt x="1818" y="1664"/>
                  </a:lnTo>
                  <a:lnTo>
                    <a:pt x="1758" y="1740"/>
                  </a:lnTo>
                  <a:lnTo>
                    <a:pt x="1688" y="1808"/>
                  </a:lnTo>
                  <a:lnTo>
                    <a:pt x="1749" y="1890"/>
                  </a:lnTo>
                  <a:lnTo>
                    <a:pt x="1759" y="1913"/>
                  </a:lnTo>
                  <a:lnTo>
                    <a:pt x="1767" y="1937"/>
                  </a:lnTo>
                  <a:lnTo>
                    <a:pt x="1765" y="1963"/>
                  </a:lnTo>
                  <a:lnTo>
                    <a:pt x="1758" y="1986"/>
                  </a:lnTo>
                  <a:lnTo>
                    <a:pt x="1745" y="2006"/>
                  </a:lnTo>
                  <a:lnTo>
                    <a:pt x="1727" y="2024"/>
                  </a:lnTo>
                  <a:lnTo>
                    <a:pt x="1699" y="2039"/>
                  </a:lnTo>
                  <a:lnTo>
                    <a:pt x="1670" y="2043"/>
                  </a:lnTo>
                  <a:lnTo>
                    <a:pt x="1648" y="2041"/>
                  </a:lnTo>
                  <a:lnTo>
                    <a:pt x="1628" y="2034"/>
                  </a:lnTo>
                  <a:lnTo>
                    <a:pt x="1608" y="2021"/>
                  </a:lnTo>
                  <a:lnTo>
                    <a:pt x="1594" y="2003"/>
                  </a:lnTo>
                  <a:lnTo>
                    <a:pt x="1534" y="1921"/>
                  </a:lnTo>
                  <a:lnTo>
                    <a:pt x="1448" y="1964"/>
                  </a:lnTo>
                  <a:lnTo>
                    <a:pt x="1357" y="2001"/>
                  </a:lnTo>
                  <a:lnTo>
                    <a:pt x="1264" y="2026"/>
                  </a:lnTo>
                  <a:lnTo>
                    <a:pt x="1166" y="2041"/>
                  </a:lnTo>
                  <a:lnTo>
                    <a:pt x="1166" y="2143"/>
                  </a:lnTo>
                  <a:lnTo>
                    <a:pt x="1160" y="2172"/>
                  </a:lnTo>
                  <a:lnTo>
                    <a:pt x="1146" y="2199"/>
                  </a:lnTo>
                  <a:lnTo>
                    <a:pt x="1125" y="2219"/>
                  </a:lnTo>
                  <a:lnTo>
                    <a:pt x="1100" y="2234"/>
                  </a:lnTo>
                  <a:lnTo>
                    <a:pt x="1069" y="2238"/>
                  </a:lnTo>
                  <a:lnTo>
                    <a:pt x="1038" y="2234"/>
                  </a:lnTo>
                  <a:lnTo>
                    <a:pt x="1013" y="2219"/>
                  </a:lnTo>
                  <a:lnTo>
                    <a:pt x="991" y="2199"/>
                  </a:lnTo>
                  <a:lnTo>
                    <a:pt x="978" y="2172"/>
                  </a:lnTo>
                  <a:lnTo>
                    <a:pt x="972" y="2143"/>
                  </a:lnTo>
                  <a:lnTo>
                    <a:pt x="972" y="2041"/>
                  </a:lnTo>
                  <a:lnTo>
                    <a:pt x="874" y="2026"/>
                  </a:lnTo>
                  <a:lnTo>
                    <a:pt x="781" y="2001"/>
                  </a:lnTo>
                  <a:lnTo>
                    <a:pt x="690" y="1964"/>
                  </a:lnTo>
                  <a:lnTo>
                    <a:pt x="604" y="1921"/>
                  </a:lnTo>
                  <a:lnTo>
                    <a:pt x="544" y="2003"/>
                  </a:lnTo>
                  <a:lnTo>
                    <a:pt x="530" y="2021"/>
                  </a:lnTo>
                  <a:lnTo>
                    <a:pt x="510" y="2034"/>
                  </a:lnTo>
                  <a:lnTo>
                    <a:pt x="490" y="2041"/>
                  </a:lnTo>
                  <a:lnTo>
                    <a:pt x="468" y="2043"/>
                  </a:lnTo>
                  <a:lnTo>
                    <a:pt x="439" y="2039"/>
                  </a:lnTo>
                  <a:lnTo>
                    <a:pt x="411" y="2024"/>
                  </a:lnTo>
                  <a:lnTo>
                    <a:pt x="393" y="2006"/>
                  </a:lnTo>
                  <a:lnTo>
                    <a:pt x="380" y="1986"/>
                  </a:lnTo>
                  <a:lnTo>
                    <a:pt x="373" y="1963"/>
                  </a:lnTo>
                  <a:lnTo>
                    <a:pt x="371" y="1937"/>
                  </a:lnTo>
                  <a:lnTo>
                    <a:pt x="379" y="1913"/>
                  </a:lnTo>
                  <a:lnTo>
                    <a:pt x="389" y="1890"/>
                  </a:lnTo>
                  <a:lnTo>
                    <a:pt x="450" y="1808"/>
                  </a:lnTo>
                  <a:lnTo>
                    <a:pt x="380" y="1740"/>
                  </a:lnTo>
                  <a:lnTo>
                    <a:pt x="320" y="1664"/>
                  </a:lnTo>
                  <a:lnTo>
                    <a:pt x="266" y="1582"/>
                  </a:lnTo>
                  <a:lnTo>
                    <a:pt x="222" y="1494"/>
                  </a:lnTo>
                  <a:lnTo>
                    <a:pt x="125" y="1527"/>
                  </a:lnTo>
                  <a:lnTo>
                    <a:pt x="96" y="1531"/>
                  </a:lnTo>
                  <a:lnTo>
                    <a:pt x="72" y="1529"/>
                  </a:lnTo>
                  <a:lnTo>
                    <a:pt x="51" y="1520"/>
                  </a:lnTo>
                  <a:lnTo>
                    <a:pt x="31" y="1505"/>
                  </a:lnTo>
                  <a:lnTo>
                    <a:pt x="16" y="1487"/>
                  </a:lnTo>
                  <a:lnTo>
                    <a:pt x="5" y="1465"/>
                  </a:lnTo>
                  <a:lnTo>
                    <a:pt x="0" y="1434"/>
                  </a:lnTo>
                  <a:lnTo>
                    <a:pt x="5" y="1405"/>
                  </a:lnTo>
                  <a:lnTo>
                    <a:pt x="18" y="1380"/>
                  </a:lnTo>
                  <a:lnTo>
                    <a:pt x="40" y="1358"/>
                  </a:lnTo>
                  <a:lnTo>
                    <a:pt x="67" y="1343"/>
                  </a:lnTo>
                  <a:lnTo>
                    <a:pt x="162" y="1312"/>
                  </a:lnTo>
                  <a:lnTo>
                    <a:pt x="147" y="1217"/>
                  </a:lnTo>
                  <a:lnTo>
                    <a:pt x="142" y="1119"/>
                  </a:lnTo>
                  <a:lnTo>
                    <a:pt x="147" y="1021"/>
                  </a:lnTo>
                  <a:lnTo>
                    <a:pt x="162" y="926"/>
                  </a:lnTo>
                  <a:lnTo>
                    <a:pt x="67" y="895"/>
                  </a:lnTo>
                  <a:lnTo>
                    <a:pt x="40" y="880"/>
                  </a:lnTo>
                  <a:lnTo>
                    <a:pt x="18" y="858"/>
                  </a:lnTo>
                  <a:lnTo>
                    <a:pt x="5" y="833"/>
                  </a:lnTo>
                  <a:lnTo>
                    <a:pt x="0" y="804"/>
                  </a:lnTo>
                  <a:lnTo>
                    <a:pt x="5" y="773"/>
                  </a:lnTo>
                  <a:lnTo>
                    <a:pt x="18" y="746"/>
                  </a:lnTo>
                  <a:lnTo>
                    <a:pt x="40" y="725"/>
                  </a:lnTo>
                  <a:lnTo>
                    <a:pt x="65" y="711"/>
                  </a:lnTo>
                  <a:lnTo>
                    <a:pt x="94" y="707"/>
                  </a:lnTo>
                  <a:lnTo>
                    <a:pt x="125" y="711"/>
                  </a:lnTo>
                  <a:lnTo>
                    <a:pt x="222" y="744"/>
                  </a:lnTo>
                  <a:lnTo>
                    <a:pt x="266" y="656"/>
                  </a:lnTo>
                  <a:lnTo>
                    <a:pt x="320" y="574"/>
                  </a:lnTo>
                  <a:lnTo>
                    <a:pt x="380" y="498"/>
                  </a:lnTo>
                  <a:lnTo>
                    <a:pt x="450" y="430"/>
                  </a:lnTo>
                  <a:lnTo>
                    <a:pt x="389" y="348"/>
                  </a:lnTo>
                  <a:lnTo>
                    <a:pt x="379" y="325"/>
                  </a:lnTo>
                  <a:lnTo>
                    <a:pt x="371" y="301"/>
                  </a:lnTo>
                  <a:lnTo>
                    <a:pt x="373" y="275"/>
                  </a:lnTo>
                  <a:lnTo>
                    <a:pt x="380" y="252"/>
                  </a:lnTo>
                  <a:lnTo>
                    <a:pt x="393" y="232"/>
                  </a:lnTo>
                  <a:lnTo>
                    <a:pt x="411" y="214"/>
                  </a:lnTo>
                  <a:lnTo>
                    <a:pt x="433" y="201"/>
                  </a:lnTo>
                  <a:lnTo>
                    <a:pt x="459" y="195"/>
                  </a:lnTo>
                  <a:lnTo>
                    <a:pt x="482" y="197"/>
                  </a:lnTo>
                  <a:lnTo>
                    <a:pt x="506" y="203"/>
                  </a:lnTo>
                  <a:lnTo>
                    <a:pt x="528" y="215"/>
                  </a:lnTo>
                  <a:lnTo>
                    <a:pt x="544" y="235"/>
                  </a:lnTo>
                  <a:lnTo>
                    <a:pt x="604" y="317"/>
                  </a:lnTo>
                  <a:lnTo>
                    <a:pt x="690" y="274"/>
                  </a:lnTo>
                  <a:lnTo>
                    <a:pt x="781" y="237"/>
                  </a:lnTo>
                  <a:lnTo>
                    <a:pt x="874" y="212"/>
                  </a:lnTo>
                  <a:lnTo>
                    <a:pt x="972" y="197"/>
                  </a:lnTo>
                  <a:lnTo>
                    <a:pt x="972" y="95"/>
                  </a:lnTo>
                  <a:lnTo>
                    <a:pt x="978" y="66"/>
                  </a:lnTo>
                  <a:lnTo>
                    <a:pt x="991" y="39"/>
                  </a:lnTo>
                  <a:lnTo>
                    <a:pt x="1013" y="19"/>
                  </a:lnTo>
                  <a:lnTo>
                    <a:pt x="1038" y="4"/>
                  </a:lnTo>
                  <a:lnTo>
                    <a:pt x="10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7"/>
            <p:cNvSpPr>
              <a:spLocks/>
            </p:cNvSpPr>
            <p:nvPr/>
          </p:nvSpPr>
          <p:spPr bwMode="auto">
            <a:xfrm>
              <a:off x="1028" y="356"/>
              <a:ext cx="3006" cy="3006"/>
            </a:xfrm>
            <a:custGeom>
              <a:avLst/>
              <a:gdLst>
                <a:gd name="T0" fmla="*/ 3514 w 6012"/>
                <a:gd name="T1" fmla="*/ 42 h 6012"/>
                <a:gd name="T2" fmla="*/ 4157 w 6012"/>
                <a:gd name="T3" fmla="*/ 228 h 6012"/>
                <a:gd name="T4" fmla="*/ 4742 w 6012"/>
                <a:gd name="T5" fmla="*/ 552 h 6012"/>
                <a:gd name="T6" fmla="*/ 5249 w 6012"/>
                <a:gd name="T7" fmla="*/ 1006 h 6012"/>
                <a:gd name="T8" fmla="*/ 5640 w 6012"/>
                <a:gd name="T9" fmla="*/ 1554 h 6012"/>
                <a:gd name="T10" fmla="*/ 5895 w 6012"/>
                <a:gd name="T11" fmla="*/ 2170 h 6012"/>
                <a:gd name="T12" fmla="*/ 6007 w 6012"/>
                <a:gd name="T13" fmla="*/ 2835 h 6012"/>
                <a:gd name="T14" fmla="*/ 5968 w 6012"/>
                <a:gd name="T15" fmla="*/ 3516 h 6012"/>
                <a:gd name="T16" fmla="*/ 5779 w 6012"/>
                <a:gd name="T17" fmla="*/ 4168 h 6012"/>
                <a:gd name="T18" fmla="*/ 5595 w 6012"/>
                <a:gd name="T19" fmla="*/ 4509 h 6012"/>
                <a:gd name="T20" fmla="*/ 5500 w 6012"/>
                <a:gd name="T21" fmla="*/ 4511 h 6012"/>
                <a:gd name="T22" fmla="*/ 5451 w 6012"/>
                <a:gd name="T23" fmla="*/ 4429 h 6012"/>
                <a:gd name="T24" fmla="*/ 5602 w 6012"/>
                <a:gd name="T25" fmla="*/ 4094 h 6012"/>
                <a:gd name="T26" fmla="*/ 5779 w 6012"/>
                <a:gd name="T27" fmla="*/ 3483 h 6012"/>
                <a:gd name="T28" fmla="*/ 5815 w 6012"/>
                <a:gd name="T29" fmla="*/ 2827 h 6012"/>
                <a:gd name="T30" fmla="*/ 5688 w 6012"/>
                <a:gd name="T31" fmla="*/ 2150 h 6012"/>
                <a:gd name="T32" fmla="*/ 5407 w 6012"/>
                <a:gd name="T33" fmla="*/ 1539 h 6012"/>
                <a:gd name="T34" fmla="*/ 4995 w 6012"/>
                <a:gd name="T35" fmla="*/ 1017 h 6012"/>
                <a:gd name="T36" fmla="*/ 4473 w 6012"/>
                <a:gd name="T37" fmla="*/ 605 h 6012"/>
                <a:gd name="T38" fmla="*/ 3862 w 6012"/>
                <a:gd name="T39" fmla="*/ 324 h 6012"/>
                <a:gd name="T40" fmla="*/ 3185 w 6012"/>
                <a:gd name="T41" fmla="*/ 197 h 6012"/>
                <a:gd name="T42" fmla="*/ 2481 w 6012"/>
                <a:gd name="T43" fmla="*/ 240 h 6012"/>
                <a:gd name="T44" fmla="*/ 1835 w 6012"/>
                <a:gd name="T45" fmla="*/ 448 h 6012"/>
                <a:gd name="T46" fmla="*/ 1266 w 6012"/>
                <a:gd name="T47" fmla="*/ 796 h 6012"/>
                <a:gd name="T48" fmla="*/ 796 w 6012"/>
                <a:gd name="T49" fmla="*/ 1266 h 6012"/>
                <a:gd name="T50" fmla="*/ 448 w 6012"/>
                <a:gd name="T51" fmla="*/ 1835 h 6012"/>
                <a:gd name="T52" fmla="*/ 240 w 6012"/>
                <a:gd name="T53" fmla="*/ 2481 h 6012"/>
                <a:gd name="T54" fmla="*/ 197 w 6012"/>
                <a:gd name="T55" fmla="*/ 3185 h 6012"/>
                <a:gd name="T56" fmla="*/ 324 w 6012"/>
                <a:gd name="T57" fmla="*/ 3862 h 6012"/>
                <a:gd name="T58" fmla="*/ 605 w 6012"/>
                <a:gd name="T59" fmla="*/ 4473 h 6012"/>
                <a:gd name="T60" fmla="*/ 1017 w 6012"/>
                <a:gd name="T61" fmla="*/ 4995 h 6012"/>
                <a:gd name="T62" fmla="*/ 1539 w 6012"/>
                <a:gd name="T63" fmla="*/ 5407 h 6012"/>
                <a:gd name="T64" fmla="*/ 2150 w 6012"/>
                <a:gd name="T65" fmla="*/ 5688 h 6012"/>
                <a:gd name="T66" fmla="*/ 2827 w 6012"/>
                <a:gd name="T67" fmla="*/ 5815 h 6012"/>
                <a:gd name="T68" fmla="*/ 3483 w 6012"/>
                <a:gd name="T69" fmla="*/ 5779 h 6012"/>
                <a:gd name="T70" fmla="*/ 4094 w 6012"/>
                <a:gd name="T71" fmla="*/ 5602 h 6012"/>
                <a:gd name="T72" fmla="*/ 4429 w 6012"/>
                <a:gd name="T73" fmla="*/ 5451 h 6012"/>
                <a:gd name="T74" fmla="*/ 4511 w 6012"/>
                <a:gd name="T75" fmla="*/ 5500 h 6012"/>
                <a:gd name="T76" fmla="*/ 4509 w 6012"/>
                <a:gd name="T77" fmla="*/ 5595 h 6012"/>
                <a:gd name="T78" fmla="*/ 4168 w 6012"/>
                <a:gd name="T79" fmla="*/ 5779 h 6012"/>
                <a:gd name="T80" fmla="*/ 3516 w 6012"/>
                <a:gd name="T81" fmla="*/ 5968 h 6012"/>
                <a:gd name="T82" fmla="*/ 2835 w 6012"/>
                <a:gd name="T83" fmla="*/ 6007 h 6012"/>
                <a:gd name="T84" fmla="*/ 2170 w 6012"/>
                <a:gd name="T85" fmla="*/ 5895 h 6012"/>
                <a:gd name="T86" fmla="*/ 1554 w 6012"/>
                <a:gd name="T87" fmla="*/ 5640 h 6012"/>
                <a:gd name="T88" fmla="*/ 1006 w 6012"/>
                <a:gd name="T89" fmla="*/ 5249 h 6012"/>
                <a:gd name="T90" fmla="*/ 552 w 6012"/>
                <a:gd name="T91" fmla="*/ 4742 h 6012"/>
                <a:gd name="T92" fmla="*/ 228 w 6012"/>
                <a:gd name="T93" fmla="*/ 4157 h 6012"/>
                <a:gd name="T94" fmla="*/ 42 w 6012"/>
                <a:gd name="T95" fmla="*/ 3514 h 6012"/>
                <a:gd name="T96" fmla="*/ 5 w 6012"/>
                <a:gd name="T97" fmla="*/ 2835 h 6012"/>
                <a:gd name="T98" fmla="*/ 117 w 6012"/>
                <a:gd name="T99" fmla="*/ 2170 h 6012"/>
                <a:gd name="T100" fmla="*/ 372 w 6012"/>
                <a:gd name="T101" fmla="*/ 1554 h 6012"/>
                <a:gd name="T102" fmla="*/ 763 w 6012"/>
                <a:gd name="T103" fmla="*/ 1006 h 6012"/>
                <a:gd name="T104" fmla="*/ 1270 w 6012"/>
                <a:gd name="T105" fmla="*/ 552 h 6012"/>
                <a:gd name="T106" fmla="*/ 1855 w 6012"/>
                <a:gd name="T107" fmla="*/ 228 h 6012"/>
                <a:gd name="T108" fmla="*/ 2498 w 6012"/>
                <a:gd name="T109" fmla="*/ 42 h 6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12" h="6012">
                  <a:moveTo>
                    <a:pt x="3006" y="0"/>
                  </a:moveTo>
                  <a:lnTo>
                    <a:pt x="3177" y="5"/>
                  </a:lnTo>
                  <a:lnTo>
                    <a:pt x="3347" y="18"/>
                  </a:lnTo>
                  <a:lnTo>
                    <a:pt x="3514" y="42"/>
                  </a:lnTo>
                  <a:lnTo>
                    <a:pt x="3680" y="75"/>
                  </a:lnTo>
                  <a:lnTo>
                    <a:pt x="3842" y="117"/>
                  </a:lnTo>
                  <a:lnTo>
                    <a:pt x="4001" y="168"/>
                  </a:lnTo>
                  <a:lnTo>
                    <a:pt x="4157" y="228"/>
                  </a:lnTo>
                  <a:lnTo>
                    <a:pt x="4309" y="295"/>
                  </a:lnTo>
                  <a:lnTo>
                    <a:pt x="4458" y="372"/>
                  </a:lnTo>
                  <a:lnTo>
                    <a:pt x="4602" y="457"/>
                  </a:lnTo>
                  <a:lnTo>
                    <a:pt x="4742" y="552"/>
                  </a:lnTo>
                  <a:lnTo>
                    <a:pt x="4877" y="652"/>
                  </a:lnTo>
                  <a:lnTo>
                    <a:pt x="5006" y="763"/>
                  </a:lnTo>
                  <a:lnTo>
                    <a:pt x="5132" y="880"/>
                  </a:lnTo>
                  <a:lnTo>
                    <a:pt x="5249" y="1006"/>
                  </a:lnTo>
                  <a:lnTo>
                    <a:pt x="5360" y="1135"/>
                  </a:lnTo>
                  <a:lnTo>
                    <a:pt x="5460" y="1270"/>
                  </a:lnTo>
                  <a:lnTo>
                    <a:pt x="5555" y="1410"/>
                  </a:lnTo>
                  <a:lnTo>
                    <a:pt x="5640" y="1554"/>
                  </a:lnTo>
                  <a:lnTo>
                    <a:pt x="5717" y="1703"/>
                  </a:lnTo>
                  <a:lnTo>
                    <a:pt x="5784" y="1855"/>
                  </a:lnTo>
                  <a:lnTo>
                    <a:pt x="5844" y="2011"/>
                  </a:lnTo>
                  <a:lnTo>
                    <a:pt x="5895" y="2170"/>
                  </a:lnTo>
                  <a:lnTo>
                    <a:pt x="5937" y="2332"/>
                  </a:lnTo>
                  <a:lnTo>
                    <a:pt x="5970" y="2498"/>
                  </a:lnTo>
                  <a:lnTo>
                    <a:pt x="5994" y="2665"/>
                  </a:lnTo>
                  <a:lnTo>
                    <a:pt x="6007" y="2835"/>
                  </a:lnTo>
                  <a:lnTo>
                    <a:pt x="6012" y="3006"/>
                  </a:lnTo>
                  <a:lnTo>
                    <a:pt x="6007" y="3177"/>
                  </a:lnTo>
                  <a:lnTo>
                    <a:pt x="5992" y="3347"/>
                  </a:lnTo>
                  <a:lnTo>
                    <a:pt x="5968" y="3516"/>
                  </a:lnTo>
                  <a:lnTo>
                    <a:pt x="5935" y="3682"/>
                  </a:lnTo>
                  <a:lnTo>
                    <a:pt x="5892" y="3848"/>
                  </a:lnTo>
                  <a:lnTo>
                    <a:pt x="5841" y="4010"/>
                  </a:lnTo>
                  <a:lnTo>
                    <a:pt x="5779" y="4168"/>
                  </a:lnTo>
                  <a:lnTo>
                    <a:pt x="5710" y="4323"/>
                  </a:lnTo>
                  <a:lnTo>
                    <a:pt x="5629" y="4474"/>
                  </a:lnTo>
                  <a:lnTo>
                    <a:pt x="5615" y="4494"/>
                  </a:lnTo>
                  <a:lnTo>
                    <a:pt x="5595" y="4509"/>
                  </a:lnTo>
                  <a:lnTo>
                    <a:pt x="5573" y="4520"/>
                  </a:lnTo>
                  <a:lnTo>
                    <a:pt x="5547" y="4524"/>
                  </a:lnTo>
                  <a:lnTo>
                    <a:pt x="5524" y="4520"/>
                  </a:lnTo>
                  <a:lnTo>
                    <a:pt x="5500" y="4511"/>
                  </a:lnTo>
                  <a:lnTo>
                    <a:pt x="5478" y="4494"/>
                  </a:lnTo>
                  <a:lnTo>
                    <a:pt x="5464" y="4476"/>
                  </a:lnTo>
                  <a:lnTo>
                    <a:pt x="5455" y="4453"/>
                  </a:lnTo>
                  <a:lnTo>
                    <a:pt x="5451" y="4429"/>
                  </a:lnTo>
                  <a:lnTo>
                    <a:pt x="5453" y="4403"/>
                  </a:lnTo>
                  <a:lnTo>
                    <a:pt x="5462" y="4380"/>
                  </a:lnTo>
                  <a:lnTo>
                    <a:pt x="5537" y="4239"/>
                  </a:lnTo>
                  <a:lnTo>
                    <a:pt x="5602" y="4094"/>
                  </a:lnTo>
                  <a:lnTo>
                    <a:pt x="5659" y="3944"/>
                  </a:lnTo>
                  <a:lnTo>
                    <a:pt x="5708" y="3793"/>
                  </a:lnTo>
                  <a:lnTo>
                    <a:pt x="5748" y="3640"/>
                  </a:lnTo>
                  <a:lnTo>
                    <a:pt x="5779" y="3483"/>
                  </a:lnTo>
                  <a:lnTo>
                    <a:pt x="5802" y="3325"/>
                  </a:lnTo>
                  <a:lnTo>
                    <a:pt x="5815" y="3166"/>
                  </a:lnTo>
                  <a:lnTo>
                    <a:pt x="5821" y="3006"/>
                  </a:lnTo>
                  <a:lnTo>
                    <a:pt x="5815" y="2827"/>
                  </a:lnTo>
                  <a:lnTo>
                    <a:pt x="5799" y="2654"/>
                  </a:lnTo>
                  <a:lnTo>
                    <a:pt x="5772" y="2481"/>
                  </a:lnTo>
                  <a:lnTo>
                    <a:pt x="5733" y="2314"/>
                  </a:lnTo>
                  <a:lnTo>
                    <a:pt x="5688" y="2150"/>
                  </a:lnTo>
                  <a:lnTo>
                    <a:pt x="5631" y="1989"/>
                  </a:lnTo>
                  <a:lnTo>
                    <a:pt x="5564" y="1835"/>
                  </a:lnTo>
                  <a:lnTo>
                    <a:pt x="5489" y="1683"/>
                  </a:lnTo>
                  <a:lnTo>
                    <a:pt x="5407" y="1539"/>
                  </a:lnTo>
                  <a:lnTo>
                    <a:pt x="5316" y="1399"/>
                  </a:lnTo>
                  <a:lnTo>
                    <a:pt x="5216" y="1266"/>
                  </a:lnTo>
                  <a:lnTo>
                    <a:pt x="5108" y="1139"/>
                  </a:lnTo>
                  <a:lnTo>
                    <a:pt x="4995" y="1017"/>
                  </a:lnTo>
                  <a:lnTo>
                    <a:pt x="4873" y="904"/>
                  </a:lnTo>
                  <a:lnTo>
                    <a:pt x="4746" y="796"/>
                  </a:lnTo>
                  <a:lnTo>
                    <a:pt x="4613" y="696"/>
                  </a:lnTo>
                  <a:lnTo>
                    <a:pt x="4473" y="605"/>
                  </a:lnTo>
                  <a:lnTo>
                    <a:pt x="4329" y="523"/>
                  </a:lnTo>
                  <a:lnTo>
                    <a:pt x="4177" y="448"/>
                  </a:lnTo>
                  <a:lnTo>
                    <a:pt x="4023" y="381"/>
                  </a:lnTo>
                  <a:lnTo>
                    <a:pt x="3862" y="324"/>
                  </a:lnTo>
                  <a:lnTo>
                    <a:pt x="3698" y="279"/>
                  </a:lnTo>
                  <a:lnTo>
                    <a:pt x="3531" y="240"/>
                  </a:lnTo>
                  <a:lnTo>
                    <a:pt x="3358" y="213"/>
                  </a:lnTo>
                  <a:lnTo>
                    <a:pt x="3185" y="197"/>
                  </a:lnTo>
                  <a:lnTo>
                    <a:pt x="3006" y="191"/>
                  </a:lnTo>
                  <a:lnTo>
                    <a:pt x="2827" y="197"/>
                  </a:lnTo>
                  <a:lnTo>
                    <a:pt x="2654" y="213"/>
                  </a:lnTo>
                  <a:lnTo>
                    <a:pt x="2481" y="240"/>
                  </a:lnTo>
                  <a:lnTo>
                    <a:pt x="2314" y="279"/>
                  </a:lnTo>
                  <a:lnTo>
                    <a:pt x="2150" y="324"/>
                  </a:lnTo>
                  <a:lnTo>
                    <a:pt x="1989" y="381"/>
                  </a:lnTo>
                  <a:lnTo>
                    <a:pt x="1835" y="448"/>
                  </a:lnTo>
                  <a:lnTo>
                    <a:pt x="1683" y="523"/>
                  </a:lnTo>
                  <a:lnTo>
                    <a:pt x="1539" y="605"/>
                  </a:lnTo>
                  <a:lnTo>
                    <a:pt x="1399" y="696"/>
                  </a:lnTo>
                  <a:lnTo>
                    <a:pt x="1266" y="796"/>
                  </a:lnTo>
                  <a:lnTo>
                    <a:pt x="1139" y="904"/>
                  </a:lnTo>
                  <a:lnTo>
                    <a:pt x="1017" y="1017"/>
                  </a:lnTo>
                  <a:lnTo>
                    <a:pt x="904" y="1139"/>
                  </a:lnTo>
                  <a:lnTo>
                    <a:pt x="796" y="1266"/>
                  </a:lnTo>
                  <a:lnTo>
                    <a:pt x="696" y="1399"/>
                  </a:lnTo>
                  <a:lnTo>
                    <a:pt x="605" y="1539"/>
                  </a:lnTo>
                  <a:lnTo>
                    <a:pt x="523" y="1683"/>
                  </a:lnTo>
                  <a:lnTo>
                    <a:pt x="448" y="1835"/>
                  </a:lnTo>
                  <a:lnTo>
                    <a:pt x="381" y="1989"/>
                  </a:lnTo>
                  <a:lnTo>
                    <a:pt x="324" y="2150"/>
                  </a:lnTo>
                  <a:lnTo>
                    <a:pt x="279" y="2314"/>
                  </a:lnTo>
                  <a:lnTo>
                    <a:pt x="240" y="2481"/>
                  </a:lnTo>
                  <a:lnTo>
                    <a:pt x="213" y="2654"/>
                  </a:lnTo>
                  <a:lnTo>
                    <a:pt x="197" y="2827"/>
                  </a:lnTo>
                  <a:lnTo>
                    <a:pt x="191" y="3006"/>
                  </a:lnTo>
                  <a:lnTo>
                    <a:pt x="197" y="3185"/>
                  </a:lnTo>
                  <a:lnTo>
                    <a:pt x="213" y="3358"/>
                  </a:lnTo>
                  <a:lnTo>
                    <a:pt x="240" y="3531"/>
                  </a:lnTo>
                  <a:lnTo>
                    <a:pt x="279" y="3698"/>
                  </a:lnTo>
                  <a:lnTo>
                    <a:pt x="324" y="3862"/>
                  </a:lnTo>
                  <a:lnTo>
                    <a:pt x="381" y="4023"/>
                  </a:lnTo>
                  <a:lnTo>
                    <a:pt x="448" y="4177"/>
                  </a:lnTo>
                  <a:lnTo>
                    <a:pt x="523" y="4329"/>
                  </a:lnTo>
                  <a:lnTo>
                    <a:pt x="605" y="4473"/>
                  </a:lnTo>
                  <a:lnTo>
                    <a:pt x="696" y="4613"/>
                  </a:lnTo>
                  <a:lnTo>
                    <a:pt x="796" y="4746"/>
                  </a:lnTo>
                  <a:lnTo>
                    <a:pt x="904" y="4873"/>
                  </a:lnTo>
                  <a:lnTo>
                    <a:pt x="1017" y="4995"/>
                  </a:lnTo>
                  <a:lnTo>
                    <a:pt x="1139" y="5108"/>
                  </a:lnTo>
                  <a:lnTo>
                    <a:pt x="1266" y="5216"/>
                  </a:lnTo>
                  <a:lnTo>
                    <a:pt x="1399" y="5316"/>
                  </a:lnTo>
                  <a:lnTo>
                    <a:pt x="1539" y="5407"/>
                  </a:lnTo>
                  <a:lnTo>
                    <a:pt x="1683" y="5489"/>
                  </a:lnTo>
                  <a:lnTo>
                    <a:pt x="1835" y="5564"/>
                  </a:lnTo>
                  <a:lnTo>
                    <a:pt x="1989" y="5631"/>
                  </a:lnTo>
                  <a:lnTo>
                    <a:pt x="2150" y="5688"/>
                  </a:lnTo>
                  <a:lnTo>
                    <a:pt x="2314" y="5733"/>
                  </a:lnTo>
                  <a:lnTo>
                    <a:pt x="2481" y="5772"/>
                  </a:lnTo>
                  <a:lnTo>
                    <a:pt x="2654" y="5799"/>
                  </a:lnTo>
                  <a:lnTo>
                    <a:pt x="2827" y="5815"/>
                  </a:lnTo>
                  <a:lnTo>
                    <a:pt x="3006" y="5821"/>
                  </a:lnTo>
                  <a:lnTo>
                    <a:pt x="3166" y="5815"/>
                  </a:lnTo>
                  <a:lnTo>
                    <a:pt x="3325" y="5802"/>
                  </a:lnTo>
                  <a:lnTo>
                    <a:pt x="3483" y="5779"/>
                  </a:lnTo>
                  <a:lnTo>
                    <a:pt x="3640" y="5748"/>
                  </a:lnTo>
                  <a:lnTo>
                    <a:pt x="3793" y="5708"/>
                  </a:lnTo>
                  <a:lnTo>
                    <a:pt x="3944" y="5659"/>
                  </a:lnTo>
                  <a:lnTo>
                    <a:pt x="4094" y="5602"/>
                  </a:lnTo>
                  <a:lnTo>
                    <a:pt x="4239" y="5537"/>
                  </a:lnTo>
                  <a:lnTo>
                    <a:pt x="4380" y="5462"/>
                  </a:lnTo>
                  <a:lnTo>
                    <a:pt x="4403" y="5453"/>
                  </a:lnTo>
                  <a:lnTo>
                    <a:pt x="4429" y="5451"/>
                  </a:lnTo>
                  <a:lnTo>
                    <a:pt x="4453" y="5455"/>
                  </a:lnTo>
                  <a:lnTo>
                    <a:pt x="4474" y="5464"/>
                  </a:lnTo>
                  <a:lnTo>
                    <a:pt x="4494" y="5478"/>
                  </a:lnTo>
                  <a:lnTo>
                    <a:pt x="4511" y="5500"/>
                  </a:lnTo>
                  <a:lnTo>
                    <a:pt x="4520" y="5524"/>
                  </a:lnTo>
                  <a:lnTo>
                    <a:pt x="4522" y="5547"/>
                  </a:lnTo>
                  <a:lnTo>
                    <a:pt x="4518" y="5573"/>
                  </a:lnTo>
                  <a:lnTo>
                    <a:pt x="4509" y="5595"/>
                  </a:lnTo>
                  <a:lnTo>
                    <a:pt x="4494" y="5615"/>
                  </a:lnTo>
                  <a:lnTo>
                    <a:pt x="4474" y="5629"/>
                  </a:lnTo>
                  <a:lnTo>
                    <a:pt x="4323" y="5710"/>
                  </a:lnTo>
                  <a:lnTo>
                    <a:pt x="4168" y="5779"/>
                  </a:lnTo>
                  <a:lnTo>
                    <a:pt x="4010" y="5841"/>
                  </a:lnTo>
                  <a:lnTo>
                    <a:pt x="3848" y="5892"/>
                  </a:lnTo>
                  <a:lnTo>
                    <a:pt x="3682" y="5935"/>
                  </a:lnTo>
                  <a:lnTo>
                    <a:pt x="3516" y="5968"/>
                  </a:lnTo>
                  <a:lnTo>
                    <a:pt x="3347" y="5992"/>
                  </a:lnTo>
                  <a:lnTo>
                    <a:pt x="3177" y="6007"/>
                  </a:lnTo>
                  <a:lnTo>
                    <a:pt x="3006" y="6012"/>
                  </a:lnTo>
                  <a:lnTo>
                    <a:pt x="2835" y="6007"/>
                  </a:lnTo>
                  <a:lnTo>
                    <a:pt x="2665" y="5994"/>
                  </a:lnTo>
                  <a:lnTo>
                    <a:pt x="2498" y="5970"/>
                  </a:lnTo>
                  <a:lnTo>
                    <a:pt x="2332" y="5937"/>
                  </a:lnTo>
                  <a:lnTo>
                    <a:pt x="2170" y="5895"/>
                  </a:lnTo>
                  <a:lnTo>
                    <a:pt x="2011" y="5844"/>
                  </a:lnTo>
                  <a:lnTo>
                    <a:pt x="1855" y="5784"/>
                  </a:lnTo>
                  <a:lnTo>
                    <a:pt x="1703" y="5717"/>
                  </a:lnTo>
                  <a:lnTo>
                    <a:pt x="1554" y="5640"/>
                  </a:lnTo>
                  <a:lnTo>
                    <a:pt x="1410" y="5555"/>
                  </a:lnTo>
                  <a:lnTo>
                    <a:pt x="1270" y="5460"/>
                  </a:lnTo>
                  <a:lnTo>
                    <a:pt x="1135" y="5360"/>
                  </a:lnTo>
                  <a:lnTo>
                    <a:pt x="1006" y="5249"/>
                  </a:lnTo>
                  <a:lnTo>
                    <a:pt x="880" y="5132"/>
                  </a:lnTo>
                  <a:lnTo>
                    <a:pt x="763" y="5006"/>
                  </a:lnTo>
                  <a:lnTo>
                    <a:pt x="652" y="4877"/>
                  </a:lnTo>
                  <a:lnTo>
                    <a:pt x="552" y="4742"/>
                  </a:lnTo>
                  <a:lnTo>
                    <a:pt x="457" y="4602"/>
                  </a:lnTo>
                  <a:lnTo>
                    <a:pt x="372" y="4458"/>
                  </a:lnTo>
                  <a:lnTo>
                    <a:pt x="295" y="4309"/>
                  </a:lnTo>
                  <a:lnTo>
                    <a:pt x="228" y="4157"/>
                  </a:lnTo>
                  <a:lnTo>
                    <a:pt x="168" y="4001"/>
                  </a:lnTo>
                  <a:lnTo>
                    <a:pt x="117" y="3842"/>
                  </a:lnTo>
                  <a:lnTo>
                    <a:pt x="75" y="3680"/>
                  </a:lnTo>
                  <a:lnTo>
                    <a:pt x="42" y="3514"/>
                  </a:lnTo>
                  <a:lnTo>
                    <a:pt x="18" y="3347"/>
                  </a:lnTo>
                  <a:lnTo>
                    <a:pt x="5" y="3177"/>
                  </a:lnTo>
                  <a:lnTo>
                    <a:pt x="0" y="3006"/>
                  </a:lnTo>
                  <a:lnTo>
                    <a:pt x="5" y="2835"/>
                  </a:lnTo>
                  <a:lnTo>
                    <a:pt x="18" y="2665"/>
                  </a:lnTo>
                  <a:lnTo>
                    <a:pt x="42" y="2498"/>
                  </a:lnTo>
                  <a:lnTo>
                    <a:pt x="75" y="2332"/>
                  </a:lnTo>
                  <a:lnTo>
                    <a:pt x="117" y="2170"/>
                  </a:lnTo>
                  <a:lnTo>
                    <a:pt x="168" y="2011"/>
                  </a:lnTo>
                  <a:lnTo>
                    <a:pt x="228" y="1855"/>
                  </a:lnTo>
                  <a:lnTo>
                    <a:pt x="295" y="1703"/>
                  </a:lnTo>
                  <a:lnTo>
                    <a:pt x="372" y="1554"/>
                  </a:lnTo>
                  <a:lnTo>
                    <a:pt x="457" y="1410"/>
                  </a:lnTo>
                  <a:lnTo>
                    <a:pt x="552" y="1270"/>
                  </a:lnTo>
                  <a:lnTo>
                    <a:pt x="652" y="1135"/>
                  </a:lnTo>
                  <a:lnTo>
                    <a:pt x="763" y="1006"/>
                  </a:lnTo>
                  <a:lnTo>
                    <a:pt x="880" y="880"/>
                  </a:lnTo>
                  <a:lnTo>
                    <a:pt x="1006" y="763"/>
                  </a:lnTo>
                  <a:lnTo>
                    <a:pt x="1135" y="652"/>
                  </a:lnTo>
                  <a:lnTo>
                    <a:pt x="1270" y="552"/>
                  </a:lnTo>
                  <a:lnTo>
                    <a:pt x="1410" y="457"/>
                  </a:lnTo>
                  <a:lnTo>
                    <a:pt x="1554" y="372"/>
                  </a:lnTo>
                  <a:lnTo>
                    <a:pt x="1703" y="295"/>
                  </a:lnTo>
                  <a:lnTo>
                    <a:pt x="1855" y="228"/>
                  </a:lnTo>
                  <a:lnTo>
                    <a:pt x="2011" y="168"/>
                  </a:lnTo>
                  <a:lnTo>
                    <a:pt x="2170" y="117"/>
                  </a:lnTo>
                  <a:lnTo>
                    <a:pt x="2332" y="75"/>
                  </a:lnTo>
                  <a:lnTo>
                    <a:pt x="2498" y="42"/>
                  </a:lnTo>
                  <a:lnTo>
                    <a:pt x="2665" y="18"/>
                  </a:lnTo>
                  <a:lnTo>
                    <a:pt x="2835" y="5"/>
                  </a:lnTo>
                  <a:lnTo>
                    <a:pt x="30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p:nvSpPr>
          <p:spPr bwMode="auto">
            <a:xfrm>
              <a:off x="3304" y="2632"/>
              <a:ext cx="511" cy="511"/>
            </a:xfrm>
            <a:custGeom>
              <a:avLst/>
              <a:gdLst>
                <a:gd name="T0" fmla="*/ 453 w 1022"/>
                <a:gd name="T1" fmla="*/ 196 h 1022"/>
                <a:gd name="T2" fmla="*/ 350 w 1022"/>
                <a:gd name="T3" fmla="*/ 235 h 1022"/>
                <a:gd name="T4" fmla="*/ 266 w 1022"/>
                <a:gd name="T5" fmla="*/ 304 h 1022"/>
                <a:gd name="T6" fmla="*/ 211 w 1022"/>
                <a:gd name="T7" fmla="*/ 399 h 1022"/>
                <a:gd name="T8" fmla="*/ 191 w 1022"/>
                <a:gd name="T9" fmla="*/ 512 h 1022"/>
                <a:gd name="T10" fmla="*/ 211 w 1022"/>
                <a:gd name="T11" fmla="*/ 623 h 1022"/>
                <a:gd name="T12" fmla="*/ 266 w 1022"/>
                <a:gd name="T13" fmla="*/ 718 h 1022"/>
                <a:gd name="T14" fmla="*/ 350 w 1022"/>
                <a:gd name="T15" fmla="*/ 787 h 1022"/>
                <a:gd name="T16" fmla="*/ 453 w 1022"/>
                <a:gd name="T17" fmla="*/ 825 h 1022"/>
                <a:gd name="T18" fmla="*/ 568 w 1022"/>
                <a:gd name="T19" fmla="*/ 825 h 1022"/>
                <a:gd name="T20" fmla="*/ 672 w 1022"/>
                <a:gd name="T21" fmla="*/ 787 h 1022"/>
                <a:gd name="T22" fmla="*/ 756 w 1022"/>
                <a:gd name="T23" fmla="*/ 718 h 1022"/>
                <a:gd name="T24" fmla="*/ 810 w 1022"/>
                <a:gd name="T25" fmla="*/ 623 h 1022"/>
                <a:gd name="T26" fmla="*/ 830 w 1022"/>
                <a:gd name="T27" fmla="*/ 512 h 1022"/>
                <a:gd name="T28" fmla="*/ 810 w 1022"/>
                <a:gd name="T29" fmla="*/ 399 h 1022"/>
                <a:gd name="T30" fmla="*/ 756 w 1022"/>
                <a:gd name="T31" fmla="*/ 304 h 1022"/>
                <a:gd name="T32" fmla="*/ 672 w 1022"/>
                <a:gd name="T33" fmla="*/ 235 h 1022"/>
                <a:gd name="T34" fmla="*/ 568 w 1022"/>
                <a:gd name="T35" fmla="*/ 196 h 1022"/>
                <a:gd name="T36" fmla="*/ 512 w 1022"/>
                <a:gd name="T37" fmla="*/ 0 h 1022"/>
                <a:gd name="T38" fmla="*/ 659 w 1022"/>
                <a:gd name="T39" fmla="*/ 22 h 1022"/>
                <a:gd name="T40" fmla="*/ 789 w 1022"/>
                <a:gd name="T41" fmla="*/ 82 h 1022"/>
                <a:gd name="T42" fmla="*/ 896 w 1022"/>
                <a:gd name="T43" fmla="*/ 175 h 1022"/>
                <a:gd name="T44" fmla="*/ 974 w 1022"/>
                <a:gd name="T45" fmla="*/ 295 h 1022"/>
                <a:gd name="T46" fmla="*/ 1016 w 1022"/>
                <a:gd name="T47" fmla="*/ 435 h 1022"/>
                <a:gd name="T48" fmla="*/ 1016 w 1022"/>
                <a:gd name="T49" fmla="*/ 586 h 1022"/>
                <a:gd name="T50" fmla="*/ 974 w 1022"/>
                <a:gd name="T51" fmla="*/ 727 h 1022"/>
                <a:gd name="T52" fmla="*/ 896 w 1022"/>
                <a:gd name="T53" fmla="*/ 847 h 1022"/>
                <a:gd name="T54" fmla="*/ 789 w 1022"/>
                <a:gd name="T55" fmla="*/ 940 h 1022"/>
                <a:gd name="T56" fmla="*/ 659 w 1022"/>
                <a:gd name="T57" fmla="*/ 1000 h 1022"/>
                <a:gd name="T58" fmla="*/ 512 w 1022"/>
                <a:gd name="T59" fmla="*/ 1022 h 1022"/>
                <a:gd name="T60" fmla="*/ 362 w 1022"/>
                <a:gd name="T61" fmla="*/ 1000 h 1022"/>
                <a:gd name="T62" fmla="*/ 233 w 1022"/>
                <a:gd name="T63" fmla="*/ 940 h 1022"/>
                <a:gd name="T64" fmla="*/ 125 w 1022"/>
                <a:gd name="T65" fmla="*/ 847 h 1022"/>
                <a:gd name="T66" fmla="*/ 47 w 1022"/>
                <a:gd name="T67" fmla="*/ 727 h 1022"/>
                <a:gd name="T68" fmla="*/ 5 w 1022"/>
                <a:gd name="T69" fmla="*/ 586 h 1022"/>
                <a:gd name="T70" fmla="*/ 5 w 1022"/>
                <a:gd name="T71" fmla="*/ 435 h 1022"/>
                <a:gd name="T72" fmla="*/ 47 w 1022"/>
                <a:gd name="T73" fmla="*/ 295 h 1022"/>
                <a:gd name="T74" fmla="*/ 125 w 1022"/>
                <a:gd name="T75" fmla="*/ 175 h 1022"/>
                <a:gd name="T76" fmla="*/ 233 w 1022"/>
                <a:gd name="T77" fmla="*/ 82 h 1022"/>
                <a:gd name="T78" fmla="*/ 362 w 1022"/>
                <a:gd name="T79" fmla="*/ 22 h 1022"/>
                <a:gd name="T80" fmla="*/ 512 w 1022"/>
                <a:gd name="T81" fmla="*/ 0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1022">
                  <a:moveTo>
                    <a:pt x="512" y="191"/>
                  </a:moveTo>
                  <a:lnTo>
                    <a:pt x="453" y="196"/>
                  </a:lnTo>
                  <a:lnTo>
                    <a:pt x="399" y="211"/>
                  </a:lnTo>
                  <a:lnTo>
                    <a:pt x="350" y="235"/>
                  </a:lnTo>
                  <a:lnTo>
                    <a:pt x="304" y="266"/>
                  </a:lnTo>
                  <a:lnTo>
                    <a:pt x="266" y="304"/>
                  </a:lnTo>
                  <a:lnTo>
                    <a:pt x="235" y="350"/>
                  </a:lnTo>
                  <a:lnTo>
                    <a:pt x="211" y="399"/>
                  </a:lnTo>
                  <a:lnTo>
                    <a:pt x="196" y="453"/>
                  </a:lnTo>
                  <a:lnTo>
                    <a:pt x="191" y="512"/>
                  </a:lnTo>
                  <a:lnTo>
                    <a:pt x="196" y="568"/>
                  </a:lnTo>
                  <a:lnTo>
                    <a:pt x="211" y="623"/>
                  </a:lnTo>
                  <a:lnTo>
                    <a:pt x="235" y="672"/>
                  </a:lnTo>
                  <a:lnTo>
                    <a:pt x="266" y="718"/>
                  </a:lnTo>
                  <a:lnTo>
                    <a:pt x="304" y="756"/>
                  </a:lnTo>
                  <a:lnTo>
                    <a:pt x="350" y="787"/>
                  </a:lnTo>
                  <a:lnTo>
                    <a:pt x="399" y="810"/>
                  </a:lnTo>
                  <a:lnTo>
                    <a:pt x="453" y="825"/>
                  </a:lnTo>
                  <a:lnTo>
                    <a:pt x="512" y="830"/>
                  </a:lnTo>
                  <a:lnTo>
                    <a:pt x="568" y="825"/>
                  </a:lnTo>
                  <a:lnTo>
                    <a:pt x="623" y="810"/>
                  </a:lnTo>
                  <a:lnTo>
                    <a:pt x="672" y="787"/>
                  </a:lnTo>
                  <a:lnTo>
                    <a:pt x="718" y="756"/>
                  </a:lnTo>
                  <a:lnTo>
                    <a:pt x="756" y="718"/>
                  </a:lnTo>
                  <a:lnTo>
                    <a:pt x="787" y="672"/>
                  </a:lnTo>
                  <a:lnTo>
                    <a:pt x="810" y="623"/>
                  </a:lnTo>
                  <a:lnTo>
                    <a:pt x="825" y="568"/>
                  </a:lnTo>
                  <a:lnTo>
                    <a:pt x="830" y="512"/>
                  </a:lnTo>
                  <a:lnTo>
                    <a:pt x="825" y="453"/>
                  </a:lnTo>
                  <a:lnTo>
                    <a:pt x="810" y="399"/>
                  </a:lnTo>
                  <a:lnTo>
                    <a:pt x="787" y="350"/>
                  </a:lnTo>
                  <a:lnTo>
                    <a:pt x="756" y="304"/>
                  </a:lnTo>
                  <a:lnTo>
                    <a:pt x="718" y="266"/>
                  </a:lnTo>
                  <a:lnTo>
                    <a:pt x="672" y="235"/>
                  </a:lnTo>
                  <a:lnTo>
                    <a:pt x="623" y="211"/>
                  </a:lnTo>
                  <a:lnTo>
                    <a:pt x="568" y="196"/>
                  </a:lnTo>
                  <a:lnTo>
                    <a:pt x="512" y="191"/>
                  </a:lnTo>
                  <a:close/>
                  <a:moveTo>
                    <a:pt x="512" y="0"/>
                  </a:moveTo>
                  <a:lnTo>
                    <a:pt x="586" y="5"/>
                  </a:lnTo>
                  <a:lnTo>
                    <a:pt x="659" y="22"/>
                  </a:lnTo>
                  <a:lnTo>
                    <a:pt x="727" y="47"/>
                  </a:lnTo>
                  <a:lnTo>
                    <a:pt x="789" y="82"/>
                  </a:lnTo>
                  <a:lnTo>
                    <a:pt x="847" y="125"/>
                  </a:lnTo>
                  <a:lnTo>
                    <a:pt x="896" y="175"/>
                  </a:lnTo>
                  <a:lnTo>
                    <a:pt x="940" y="233"/>
                  </a:lnTo>
                  <a:lnTo>
                    <a:pt x="974" y="295"/>
                  </a:lnTo>
                  <a:lnTo>
                    <a:pt x="1000" y="362"/>
                  </a:lnTo>
                  <a:lnTo>
                    <a:pt x="1016" y="435"/>
                  </a:lnTo>
                  <a:lnTo>
                    <a:pt x="1022" y="512"/>
                  </a:lnTo>
                  <a:lnTo>
                    <a:pt x="1016" y="586"/>
                  </a:lnTo>
                  <a:lnTo>
                    <a:pt x="1000" y="659"/>
                  </a:lnTo>
                  <a:lnTo>
                    <a:pt x="974" y="727"/>
                  </a:lnTo>
                  <a:lnTo>
                    <a:pt x="940" y="789"/>
                  </a:lnTo>
                  <a:lnTo>
                    <a:pt x="896" y="847"/>
                  </a:lnTo>
                  <a:lnTo>
                    <a:pt x="847" y="896"/>
                  </a:lnTo>
                  <a:lnTo>
                    <a:pt x="789" y="940"/>
                  </a:lnTo>
                  <a:lnTo>
                    <a:pt x="727" y="974"/>
                  </a:lnTo>
                  <a:lnTo>
                    <a:pt x="659" y="1000"/>
                  </a:lnTo>
                  <a:lnTo>
                    <a:pt x="586" y="1016"/>
                  </a:lnTo>
                  <a:lnTo>
                    <a:pt x="512" y="1022"/>
                  </a:lnTo>
                  <a:lnTo>
                    <a:pt x="435" y="1016"/>
                  </a:lnTo>
                  <a:lnTo>
                    <a:pt x="362" y="1000"/>
                  </a:lnTo>
                  <a:lnTo>
                    <a:pt x="295" y="974"/>
                  </a:lnTo>
                  <a:lnTo>
                    <a:pt x="233" y="940"/>
                  </a:lnTo>
                  <a:lnTo>
                    <a:pt x="175" y="896"/>
                  </a:lnTo>
                  <a:lnTo>
                    <a:pt x="125" y="847"/>
                  </a:lnTo>
                  <a:lnTo>
                    <a:pt x="82" y="789"/>
                  </a:lnTo>
                  <a:lnTo>
                    <a:pt x="47" y="727"/>
                  </a:lnTo>
                  <a:lnTo>
                    <a:pt x="22" y="659"/>
                  </a:lnTo>
                  <a:lnTo>
                    <a:pt x="5" y="586"/>
                  </a:lnTo>
                  <a:lnTo>
                    <a:pt x="0" y="512"/>
                  </a:lnTo>
                  <a:lnTo>
                    <a:pt x="5" y="435"/>
                  </a:lnTo>
                  <a:lnTo>
                    <a:pt x="22" y="362"/>
                  </a:lnTo>
                  <a:lnTo>
                    <a:pt x="47" y="295"/>
                  </a:lnTo>
                  <a:lnTo>
                    <a:pt x="82" y="233"/>
                  </a:lnTo>
                  <a:lnTo>
                    <a:pt x="125" y="175"/>
                  </a:lnTo>
                  <a:lnTo>
                    <a:pt x="175" y="125"/>
                  </a:lnTo>
                  <a:lnTo>
                    <a:pt x="233" y="82"/>
                  </a:lnTo>
                  <a:lnTo>
                    <a:pt x="295" y="47"/>
                  </a:lnTo>
                  <a:lnTo>
                    <a:pt x="362" y="22"/>
                  </a:lnTo>
                  <a:lnTo>
                    <a:pt x="435" y="5"/>
                  </a:lnTo>
                  <a:lnTo>
                    <a:pt x="5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9"/>
            <p:cNvSpPr>
              <a:spLocks/>
            </p:cNvSpPr>
            <p:nvPr/>
          </p:nvSpPr>
          <p:spPr bwMode="auto">
            <a:xfrm>
              <a:off x="1500" y="828"/>
              <a:ext cx="2062" cy="2062"/>
            </a:xfrm>
            <a:custGeom>
              <a:avLst/>
              <a:gdLst>
                <a:gd name="T0" fmla="*/ 2275 w 4124"/>
                <a:gd name="T1" fmla="*/ 11 h 4124"/>
                <a:gd name="T2" fmla="*/ 2683 w 4124"/>
                <a:gd name="T3" fmla="*/ 94 h 4124"/>
                <a:gd name="T4" fmla="*/ 3068 w 4124"/>
                <a:gd name="T5" fmla="*/ 260 h 4124"/>
                <a:gd name="T6" fmla="*/ 3416 w 4124"/>
                <a:gd name="T7" fmla="*/ 504 h 4124"/>
                <a:gd name="T8" fmla="*/ 3705 w 4124"/>
                <a:gd name="T9" fmla="*/ 814 h 4124"/>
                <a:gd name="T10" fmla="*/ 3918 w 4124"/>
                <a:gd name="T11" fmla="*/ 1162 h 4124"/>
                <a:gd name="T12" fmla="*/ 4057 w 4124"/>
                <a:gd name="T13" fmla="*/ 1539 h 4124"/>
                <a:gd name="T14" fmla="*/ 4119 w 4124"/>
                <a:gd name="T15" fmla="*/ 1931 h 4124"/>
                <a:gd name="T16" fmla="*/ 4106 w 4124"/>
                <a:gd name="T17" fmla="*/ 2326 h 4124"/>
                <a:gd name="T18" fmla="*/ 4019 w 4124"/>
                <a:gd name="T19" fmla="*/ 2712 h 4124"/>
                <a:gd name="T20" fmla="*/ 3856 w 4124"/>
                <a:gd name="T21" fmla="*/ 3080 h 4124"/>
                <a:gd name="T22" fmla="*/ 3616 w 4124"/>
                <a:gd name="T23" fmla="*/ 3417 h 4124"/>
                <a:gd name="T24" fmla="*/ 3310 w 4124"/>
                <a:gd name="T25" fmla="*/ 3705 h 4124"/>
                <a:gd name="T26" fmla="*/ 2962 w 4124"/>
                <a:gd name="T27" fmla="*/ 3918 h 4124"/>
                <a:gd name="T28" fmla="*/ 2585 w 4124"/>
                <a:gd name="T29" fmla="*/ 4057 h 4124"/>
                <a:gd name="T30" fmla="*/ 2193 w 4124"/>
                <a:gd name="T31" fmla="*/ 4119 h 4124"/>
                <a:gd name="T32" fmla="*/ 1798 w 4124"/>
                <a:gd name="T33" fmla="*/ 4106 h 4124"/>
                <a:gd name="T34" fmla="*/ 1412 w 4124"/>
                <a:gd name="T35" fmla="*/ 4019 h 4124"/>
                <a:gd name="T36" fmla="*/ 1044 w 4124"/>
                <a:gd name="T37" fmla="*/ 3856 h 4124"/>
                <a:gd name="T38" fmla="*/ 707 w 4124"/>
                <a:gd name="T39" fmla="*/ 3616 h 4124"/>
                <a:gd name="T40" fmla="*/ 415 w 4124"/>
                <a:gd name="T41" fmla="*/ 3304 h 4124"/>
                <a:gd name="T42" fmla="*/ 196 w 4124"/>
                <a:gd name="T43" fmla="*/ 2942 h 4124"/>
                <a:gd name="T44" fmla="*/ 58 w 4124"/>
                <a:gd name="T45" fmla="*/ 2548 h 4124"/>
                <a:gd name="T46" fmla="*/ 0 w 4124"/>
                <a:gd name="T47" fmla="*/ 2137 h 4124"/>
                <a:gd name="T48" fmla="*/ 29 w 4124"/>
                <a:gd name="T49" fmla="*/ 1718 h 4124"/>
                <a:gd name="T50" fmla="*/ 144 w 4124"/>
                <a:gd name="T51" fmla="*/ 1304 h 4124"/>
                <a:gd name="T52" fmla="*/ 195 w 4124"/>
                <a:gd name="T53" fmla="*/ 1251 h 4124"/>
                <a:gd name="T54" fmla="*/ 268 w 4124"/>
                <a:gd name="T55" fmla="*/ 1249 h 4124"/>
                <a:gd name="T56" fmla="*/ 320 w 4124"/>
                <a:gd name="T57" fmla="*/ 1300 h 4124"/>
                <a:gd name="T58" fmla="*/ 322 w 4124"/>
                <a:gd name="T59" fmla="*/ 1375 h 4124"/>
                <a:gd name="T60" fmla="*/ 216 w 4124"/>
                <a:gd name="T61" fmla="*/ 1749 h 4124"/>
                <a:gd name="T62" fmla="*/ 193 w 4124"/>
                <a:gd name="T63" fmla="*/ 2129 h 4124"/>
                <a:gd name="T64" fmla="*/ 244 w 4124"/>
                <a:gd name="T65" fmla="*/ 2503 h 4124"/>
                <a:gd name="T66" fmla="*/ 370 w 4124"/>
                <a:gd name="T67" fmla="*/ 2860 h 4124"/>
                <a:gd name="T68" fmla="*/ 568 w 4124"/>
                <a:gd name="T69" fmla="*/ 3188 h 4124"/>
                <a:gd name="T70" fmla="*/ 832 w 4124"/>
                <a:gd name="T71" fmla="*/ 3472 h 4124"/>
                <a:gd name="T72" fmla="*/ 1138 w 4124"/>
                <a:gd name="T73" fmla="*/ 3689 h 4124"/>
                <a:gd name="T74" fmla="*/ 1472 w 4124"/>
                <a:gd name="T75" fmla="*/ 3836 h 4124"/>
                <a:gd name="T76" fmla="*/ 1823 w 4124"/>
                <a:gd name="T77" fmla="*/ 3917 h 4124"/>
                <a:gd name="T78" fmla="*/ 2182 w 4124"/>
                <a:gd name="T79" fmla="*/ 3928 h 4124"/>
                <a:gd name="T80" fmla="*/ 2537 w 4124"/>
                <a:gd name="T81" fmla="*/ 3871 h 4124"/>
                <a:gd name="T82" fmla="*/ 2878 w 4124"/>
                <a:gd name="T83" fmla="*/ 3745 h 4124"/>
                <a:gd name="T84" fmla="*/ 3193 w 4124"/>
                <a:gd name="T85" fmla="*/ 3552 h 4124"/>
                <a:gd name="T86" fmla="*/ 3476 w 4124"/>
                <a:gd name="T87" fmla="*/ 3286 h 4124"/>
                <a:gd name="T88" fmla="*/ 3700 w 4124"/>
                <a:gd name="T89" fmla="*/ 2967 h 4124"/>
                <a:gd name="T90" fmla="*/ 3847 w 4124"/>
                <a:gd name="T91" fmla="*/ 2618 h 4124"/>
                <a:gd name="T92" fmla="*/ 3922 w 4124"/>
                <a:gd name="T93" fmla="*/ 2250 h 4124"/>
                <a:gd name="T94" fmla="*/ 3922 w 4124"/>
                <a:gd name="T95" fmla="*/ 1874 h 4124"/>
                <a:gd name="T96" fmla="*/ 3847 w 4124"/>
                <a:gd name="T97" fmla="*/ 1506 h 4124"/>
                <a:gd name="T98" fmla="*/ 3700 w 4124"/>
                <a:gd name="T99" fmla="*/ 1157 h 4124"/>
                <a:gd name="T100" fmla="*/ 3476 w 4124"/>
                <a:gd name="T101" fmla="*/ 836 h 4124"/>
                <a:gd name="T102" fmla="*/ 3188 w 4124"/>
                <a:gd name="T103" fmla="*/ 568 h 4124"/>
                <a:gd name="T104" fmla="*/ 2862 w 4124"/>
                <a:gd name="T105" fmla="*/ 370 h 4124"/>
                <a:gd name="T106" fmla="*/ 2505 w 4124"/>
                <a:gd name="T107" fmla="*/ 244 h 4124"/>
                <a:gd name="T108" fmla="*/ 2131 w 4124"/>
                <a:gd name="T109" fmla="*/ 193 h 4124"/>
                <a:gd name="T110" fmla="*/ 1750 w 4124"/>
                <a:gd name="T111" fmla="*/ 216 h 4124"/>
                <a:gd name="T112" fmla="*/ 1377 w 4124"/>
                <a:gd name="T113" fmla="*/ 320 h 4124"/>
                <a:gd name="T114" fmla="*/ 1295 w 4124"/>
                <a:gd name="T115" fmla="*/ 317 h 4124"/>
                <a:gd name="T116" fmla="*/ 1244 w 4124"/>
                <a:gd name="T117" fmla="*/ 247 h 4124"/>
                <a:gd name="T118" fmla="*/ 1271 w 4124"/>
                <a:gd name="T119" fmla="*/ 164 h 4124"/>
                <a:gd name="T120" fmla="*/ 1441 w 4124"/>
                <a:gd name="T121" fmla="*/ 94 h 4124"/>
                <a:gd name="T122" fmla="*/ 1856 w 4124"/>
                <a:gd name="T123" fmla="*/ 9 h 4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4" h="4124">
                  <a:moveTo>
                    <a:pt x="1996" y="0"/>
                  </a:moveTo>
                  <a:lnTo>
                    <a:pt x="2137" y="0"/>
                  </a:lnTo>
                  <a:lnTo>
                    <a:pt x="2275" y="11"/>
                  </a:lnTo>
                  <a:lnTo>
                    <a:pt x="2414" y="29"/>
                  </a:lnTo>
                  <a:lnTo>
                    <a:pt x="2548" y="58"/>
                  </a:lnTo>
                  <a:lnTo>
                    <a:pt x="2683" y="94"/>
                  </a:lnTo>
                  <a:lnTo>
                    <a:pt x="2814" y="142"/>
                  </a:lnTo>
                  <a:lnTo>
                    <a:pt x="2942" y="196"/>
                  </a:lnTo>
                  <a:lnTo>
                    <a:pt x="3068" y="260"/>
                  </a:lnTo>
                  <a:lnTo>
                    <a:pt x="3188" y="333"/>
                  </a:lnTo>
                  <a:lnTo>
                    <a:pt x="3304" y="415"/>
                  </a:lnTo>
                  <a:lnTo>
                    <a:pt x="3416" y="504"/>
                  </a:lnTo>
                  <a:lnTo>
                    <a:pt x="3521" y="603"/>
                  </a:lnTo>
                  <a:lnTo>
                    <a:pt x="3616" y="707"/>
                  </a:lnTo>
                  <a:lnTo>
                    <a:pt x="3705" y="814"/>
                  </a:lnTo>
                  <a:lnTo>
                    <a:pt x="3784" y="927"/>
                  </a:lnTo>
                  <a:lnTo>
                    <a:pt x="3856" y="1044"/>
                  </a:lnTo>
                  <a:lnTo>
                    <a:pt x="3918" y="1162"/>
                  </a:lnTo>
                  <a:lnTo>
                    <a:pt x="3973" y="1286"/>
                  </a:lnTo>
                  <a:lnTo>
                    <a:pt x="4019" y="1412"/>
                  </a:lnTo>
                  <a:lnTo>
                    <a:pt x="4057" y="1539"/>
                  </a:lnTo>
                  <a:lnTo>
                    <a:pt x="4086" y="1668"/>
                  </a:lnTo>
                  <a:lnTo>
                    <a:pt x="4106" y="1798"/>
                  </a:lnTo>
                  <a:lnTo>
                    <a:pt x="4119" y="1931"/>
                  </a:lnTo>
                  <a:lnTo>
                    <a:pt x="4124" y="2062"/>
                  </a:lnTo>
                  <a:lnTo>
                    <a:pt x="4119" y="2193"/>
                  </a:lnTo>
                  <a:lnTo>
                    <a:pt x="4106" y="2326"/>
                  </a:lnTo>
                  <a:lnTo>
                    <a:pt x="4086" y="2456"/>
                  </a:lnTo>
                  <a:lnTo>
                    <a:pt x="4057" y="2585"/>
                  </a:lnTo>
                  <a:lnTo>
                    <a:pt x="4019" y="2712"/>
                  </a:lnTo>
                  <a:lnTo>
                    <a:pt x="3973" y="2838"/>
                  </a:lnTo>
                  <a:lnTo>
                    <a:pt x="3918" y="2962"/>
                  </a:lnTo>
                  <a:lnTo>
                    <a:pt x="3856" y="3080"/>
                  </a:lnTo>
                  <a:lnTo>
                    <a:pt x="3784" y="3197"/>
                  </a:lnTo>
                  <a:lnTo>
                    <a:pt x="3705" y="3310"/>
                  </a:lnTo>
                  <a:lnTo>
                    <a:pt x="3616" y="3417"/>
                  </a:lnTo>
                  <a:lnTo>
                    <a:pt x="3521" y="3521"/>
                  </a:lnTo>
                  <a:lnTo>
                    <a:pt x="3417" y="3616"/>
                  </a:lnTo>
                  <a:lnTo>
                    <a:pt x="3310" y="3705"/>
                  </a:lnTo>
                  <a:lnTo>
                    <a:pt x="3197" y="3784"/>
                  </a:lnTo>
                  <a:lnTo>
                    <a:pt x="3080" y="3856"/>
                  </a:lnTo>
                  <a:lnTo>
                    <a:pt x="2962" y="3918"/>
                  </a:lnTo>
                  <a:lnTo>
                    <a:pt x="2838" y="3973"/>
                  </a:lnTo>
                  <a:lnTo>
                    <a:pt x="2712" y="4019"/>
                  </a:lnTo>
                  <a:lnTo>
                    <a:pt x="2585" y="4057"/>
                  </a:lnTo>
                  <a:lnTo>
                    <a:pt x="2456" y="4086"/>
                  </a:lnTo>
                  <a:lnTo>
                    <a:pt x="2326" y="4106"/>
                  </a:lnTo>
                  <a:lnTo>
                    <a:pt x="2193" y="4119"/>
                  </a:lnTo>
                  <a:lnTo>
                    <a:pt x="2062" y="4124"/>
                  </a:lnTo>
                  <a:lnTo>
                    <a:pt x="1931" y="4119"/>
                  </a:lnTo>
                  <a:lnTo>
                    <a:pt x="1798" y="4106"/>
                  </a:lnTo>
                  <a:lnTo>
                    <a:pt x="1668" y="4086"/>
                  </a:lnTo>
                  <a:lnTo>
                    <a:pt x="1539" y="4057"/>
                  </a:lnTo>
                  <a:lnTo>
                    <a:pt x="1412" y="4019"/>
                  </a:lnTo>
                  <a:lnTo>
                    <a:pt x="1286" y="3973"/>
                  </a:lnTo>
                  <a:lnTo>
                    <a:pt x="1162" y="3918"/>
                  </a:lnTo>
                  <a:lnTo>
                    <a:pt x="1044" y="3856"/>
                  </a:lnTo>
                  <a:lnTo>
                    <a:pt x="927" y="3784"/>
                  </a:lnTo>
                  <a:lnTo>
                    <a:pt x="814" y="3705"/>
                  </a:lnTo>
                  <a:lnTo>
                    <a:pt x="707" y="3616"/>
                  </a:lnTo>
                  <a:lnTo>
                    <a:pt x="603" y="3521"/>
                  </a:lnTo>
                  <a:lnTo>
                    <a:pt x="504" y="3416"/>
                  </a:lnTo>
                  <a:lnTo>
                    <a:pt x="415" y="3304"/>
                  </a:lnTo>
                  <a:lnTo>
                    <a:pt x="333" y="3188"/>
                  </a:lnTo>
                  <a:lnTo>
                    <a:pt x="260" y="3068"/>
                  </a:lnTo>
                  <a:lnTo>
                    <a:pt x="196" y="2942"/>
                  </a:lnTo>
                  <a:lnTo>
                    <a:pt x="142" y="2814"/>
                  </a:lnTo>
                  <a:lnTo>
                    <a:pt x="94" y="2683"/>
                  </a:lnTo>
                  <a:lnTo>
                    <a:pt x="58" y="2548"/>
                  </a:lnTo>
                  <a:lnTo>
                    <a:pt x="29" y="2414"/>
                  </a:lnTo>
                  <a:lnTo>
                    <a:pt x="11" y="2275"/>
                  </a:lnTo>
                  <a:lnTo>
                    <a:pt x="0" y="2137"/>
                  </a:lnTo>
                  <a:lnTo>
                    <a:pt x="0" y="1996"/>
                  </a:lnTo>
                  <a:lnTo>
                    <a:pt x="9" y="1856"/>
                  </a:lnTo>
                  <a:lnTo>
                    <a:pt x="29" y="1718"/>
                  </a:lnTo>
                  <a:lnTo>
                    <a:pt x="56" y="1577"/>
                  </a:lnTo>
                  <a:lnTo>
                    <a:pt x="94" y="1441"/>
                  </a:lnTo>
                  <a:lnTo>
                    <a:pt x="144" y="1304"/>
                  </a:lnTo>
                  <a:lnTo>
                    <a:pt x="156" y="1282"/>
                  </a:lnTo>
                  <a:lnTo>
                    <a:pt x="173" y="1264"/>
                  </a:lnTo>
                  <a:lnTo>
                    <a:pt x="195" y="1251"/>
                  </a:lnTo>
                  <a:lnTo>
                    <a:pt x="218" y="1244"/>
                  </a:lnTo>
                  <a:lnTo>
                    <a:pt x="242" y="1244"/>
                  </a:lnTo>
                  <a:lnTo>
                    <a:pt x="268" y="1249"/>
                  </a:lnTo>
                  <a:lnTo>
                    <a:pt x="289" y="1262"/>
                  </a:lnTo>
                  <a:lnTo>
                    <a:pt x="308" y="1280"/>
                  </a:lnTo>
                  <a:lnTo>
                    <a:pt x="320" y="1300"/>
                  </a:lnTo>
                  <a:lnTo>
                    <a:pt x="328" y="1324"/>
                  </a:lnTo>
                  <a:lnTo>
                    <a:pt x="328" y="1350"/>
                  </a:lnTo>
                  <a:lnTo>
                    <a:pt x="322" y="1375"/>
                  </a:lnTo>
                  <a:lnTo>
                    <a:pt x="278" y="1497"/>
                  </a:lnTo>
                  <a:lnTo>
                    <a:pt x="244" y="1623"/>
                  </a:lnTo>
                  <a:lnTo>
                    <a:pt x="216" y="1749"/>
                  </a:lnTo>
                  <a:lnTo>
                    <a:pt x="200" y="1876"/>
                  </a:lnTo>
                  <a:lnTo>
                    <a:pt x="191" y="2002"/>
                  </a:lnTo>
                  <a:lnTo>
                    <a:pt x="193" y="2129"/>
                  </a:lnTo>
                  <a:lnTo>
                    <a:pt x="200" y="2255"/>
                  </a:lnTo>
                  <a:lnTo>
                    <a:pt x="218" y="2381"/>
                  </a:lnTo>
                  <a:lnTo>
                    <a:pt x="244" y="2503"/>
                  </a:lnTo>
                  <a:lnTo>
                    <a:pt x="278" y="2625"/>
                  </a:lnTo>
                  <a:lnTo>
                    <a:pt x="320" y="2745"/>
                  </a:lnTo>
                  <a:lnTo>
                    <a:pt x="370" y="2860"/>
                  </a:lnTo>
                  <a:lnTo>
                    <a:pt x="428" y="2975"/>
                  </a:lnTo>
                  <a:lnTo>
                    <a:pt x="495" y="3084"/>
                  </a:lnTo>
                  <a:lnTo>
                    <a:pt x="568" y="3188"/>
                  </a:lnTo>
                  <a:lnTo>
                    <a:pt x="650" y="3290"/>
                  </a:lnTo>
                  <a:lnTo>
                    <a:pt x="739" y="3385"/>
                  </a:lnTo>
                  <a:lnTo>
                    <a:pt x="832" y="3472"/>
                  </a:lnTo>
                  <a:lnTo>
                    <a:pt x="931" y="3552"/>
                  </a:lnTo>
                  <a:lnTo>
                    <a:pt x="1033" y="3623"/>
                  </a:lnTo>
                  <a:lnTo>
                    <a:pt x="1138" y="3689"/>
                  </a:lnTo>
                  <a:lnTo>
                    <a:pt x="1246" y="3745"/>
                  </a:lnTo>
                  <a:lnTo>
                    <a:pt x="1357" y="3795"/>
                  </a:lnTo>
                  <a:lnTo>
                    <a:pt x="1472" y="3836"/>
                  </a:lnTo>
                  <a:lnTo>
                    <a:pt x="1587" y="3871"/>
                  </a:lnTo>
                  <a:lnTo>
                    <a:pt x="1705" y="3898"/>
                  </a:lnTo>
                  <a:lnTo>
                    <a:pt x="1823" y="3917"/>
                  </a:lnTo>
                  <a:lnTo>
                    <a:pt x="1942" y="3928"/>
                  </a:lnTo>
                  <a:lnTo>
                    <a:pt x="2062" y="3931"/>
                  </a:lnTo>
                  <a:lnTo>
                    <a:pt x="2182" y="3928"/>
                  </a:lnTo>
                  <a:lnTo>
                    <a:pt x="2301" y="3917"/>
                  </a:lnTo>
                  <a:lnTo>
                    <a:pt x="2419" y="3898"/>
                  </a:lnTo>
                  <a:lnTo>
                    <a:pt x="2537" y="3871"/>
                  </a:lnTo>
                  <a:lnTo>
                    <a:pt x="2652" y="3836"/>
                  </a:lnTo>
                  <a:lnTo>
                    <a:pt x="2767" y="3795"/>
                  </a:lnTo>
                  <a:lnTo>
                    <a:pt x="2878" y="3745"/>
                  </a:lnTo>
                  <a:lnTo>
                    <a:pt x="2986" y="3689"/>
                  </a:lnTo>
                  <a:lnTo>
                    <a:pt x="3091" y="3623"/>
                  </a:lnTo>
                  <a:lnTo>
                    <a:pt x="3193" y="3552"/>
                  </a:lnTo>
                  <a:lnTo>
                    <a:pt x="3292" y="3472"/>
                  </a:lnTo>
                  <a:lnTo>
                    <a:pt x="3385" y="3385"/>
                  </a:lnTo>
                  <a:lnTo>
                    <a:pt x="3476" y="3286"/>
                  </a:lnTo>
                  <a:lnTo>
                    <a:pt x="3558" y="3184"/>
                  </a:lnTo>
                  <a:lnTo>
                    <a:pt x="3632" y="3079"/>
                  </a:lnTo>
                  <a:lnTo>
                    <a:pt x="3700" y="2967"/>
                  </a:lnTo>
                  <a:lnTo>
                    <a:pt x="3756" y="2854"/>
                  </a:lnTo>
                  <a:lnTo>
                    <a:pt x="3807" y="2736"/>
                  </a:lnTo>
                  <a:lnTo>
                    <a:pt x="3847" y="2618"/>
                  </a:lnTo>
                  <a:lnTo>
                    <a:pt x="3882" y="2496"/>
                  </a:lnTo>
                  <a:lnTo>
                    <a:pt x="3906" y="2374"/>
                  </a:lnTo>
                  <a:lnTo>
                    <a:pt x="3922" y="2250"/>
                  </a:lnTo>
                  <a:lnTo>
                    <a:pt x="3931" y="2124"/>
                  </a:lnTo>
                  <a:lnTo>
                    <a:pt x="3931" y="2000"/>
                  </a:lnTo>
                  <a:lnTo>
                    <a:pt x="3922" y="1874"/>
                  </a:lnTo>
                  <a:lnTo>
                    <a:pt x="3906" y="1750"/>
                  </a:lnTo>
                  <a:lnTo>
                    <a:pt x="3882" y="1628"/>
                  </a:lnTo>
                  <a:lnTo>
                    <a:pt x="3847" y="1506"/>
                  </a:lnTo>
                  <a:lnTo>
                    <a:pt x="3807" y="1388"/>
                  </a:lnTo>
                  <a:lnTo>
                    <a:pt x="3756" y="1270"/>
                  </a:lnTo>
                  <a:lnTo>
                    <a:pt x="3700" y="1157"/>
                  </a:lnTo>
                  <a:lnTo>
                    <a:pt x="3632" y="1045"/>
                  </a:lnTo>
                  <a:lnTo>
                    <a:pt x="3558" y="940"/>
                  </a:lnTo>
                  <a:lnTo>
                    <a:pt x="3476" y="836"/>
                  </a:lnTo>
                  <a:lnTo>
                    <a:pt x="3385" y="739"/>
                  </a:lnTo>
                  <a:lnTo>
                    <a:pt x="3290" y="650"/>
                  </a:lnTo>
                  <a:lnTo>
                    <a:pt x="3188" y="568"/>
                  </a:lnTo>
                  <a:lnTo>
                    <a:pt x="3084" y="495"/>
                  </a:lnTo>
                  <a:lnTo>
                    <a:pt x="2975" y="428"/>
                  </a:lnTo>
                  <a:lnTo>
                    <a:pt x="2862" y="370"/>
                  </a:lnTo>
                  <a:lnTo>
                    <a:pt x="2745" y="320"/>
                  </a:lnTo>
                  <a:lnTo>
                    <a:pt x="2627" y="278"/>
                  </a:lnTo>
                  <a:lnTo>
                    <a:pt x="2505" y="244"/>
                  </a:lnTo>
                  <a:lnTo>
                    <a:pt x="2381" y="218"/>
                  </a:lnTo>
                  <a:lnTo>
                    <a:pt x="2257" y="202"/>
                  </a:lnTo>
                  <a:lnTo>
                    <a:pt x="2131" y="193"/>
                  </a:lnTo>
                  <a:lnTo>
                    <a:pt x="2004" y="191"/>
                  </a:lnTo>
                  <a:lnTo>
                    <a:pt x="1878" y="200"/>
                  </a:lnTo>
                  <a:lnTo>
                    <a:pt x="1750" y="216"/>
                  </a:lnTo>
                  <a:lnTo>
                    <a:pt x="1625" y="242"/>
                  </a:lnTo>
                  <a:lnTo>
                    <a:pt x="1501" y="277"/>
                  </a:lnTo>
                  <a:lnTo>
                    <a:pt x="1377" y="320"/>
                  </a:lnTo>
                  <a:lnTo>
                    <a:pt x="1350" y="328"/>
                  </a:lnTo>
                  <a:lnTo>
                    <a:pt x="1322" y="326"/>
                  </a:lnTo>
                  <a:lnTo>
                    <a:pt x="1295" y="317"/>
                  </a:lnTo>
                  <a:lnTo>
                    <a:pt x="1271" y="300"/>
                  </a:lnTo>
                  <a:lnTo>
                    <a:pt x="1253" y="275"/>
                  </a:lnTo>
                  <a:lnTo>
                    <a:pt x="1244" y="247"/>
                  </a:lnTo>
                  <a:lnTo>
                    <a:pt x="1244" y="218"/>
                  </a:lnTo>
                  <a:lnTo>
                    <a:pt x="1253" y="189"/>
                  </a:lnTo>
                  <a:lnTo>
                    <a:pt x="1271" y="164"/>
                  </a:lnTo>
                  <a:lnTo>
                    <a:pt x="1288" y="153"/>
                  </a:lnTo>
                  <a:lnTo>
                    <a:pt x="1304" y="144"/>
                  </a:lnTo>
                  <a:lnTo>
                    <a:pt x="1441" y="94"/>
                  </a:lnTo>
                  <a:lnTo>
                    <a:pt x="1577" y="56"/>
                  </a:lnTo>
                  <a:lnTo>
                    <a:pt x="1718" y="29"/>
                  </a:lnTo>
                  <a:lnTo>
                    <a:pt x="1856" y="9"/>
                  </a:lnTo>
                  <a:lnTo>
                    <a:pt x="19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0"/>
            <p:cNvSpPr>
              <a:spLocks noEditPoints="1"/>
            </p:cNvSpPr>
            <p:nvPr/>
          </p:nvSpPr>
          <p:spPr bwMode="auto">
            <a:xfrm>
              <a:off x="1580" y="908"/>
              <a:ext cx="511" cy="512"/>
            </a:xfrm>
            <a:custGeom>
              <a:avLst/>
              <a:gdLst>
                <a:gd name="T0" fmla="*/ 461 w 1022"/>
                <a:gd name="T1" fmla="*/ 195 h 1024"/>
                <a:gd name="T2" fmla="*/ 366 w 1022"/>
                <a:gd name="T3" fmla="*/ 226 h 1024"/>
                <a:gd name="T4" fmla="*/ 286 w 1022"/>
                <a:gd name="T5" fmla="*/ 286 h 1024"/>
                <a:gd name="T6" fmla="*/ 226 w 1022"/>
                <a:gd name="T7" fmla="*/ 366 h 1024"/>
                <a:gd name="T8" fmla="*/ 195 w 1022"/>
                <a:gd name="T9" fmla="*/ 461 h 1024"/>
                <a:gd name="T10" fmla="*/ 195 w 1022"/>
                <a:gd name="T11" fmla="*/ 561 h 1024"/>
                <a:gd name="T12" fmla="*/ 226 w 1022"/>
                <a:gd name="T13" fmla="*/ 656 h 1024"/>
                <a:gd name="T14" fmla="*/ 286 w 1022"/>
                <a:gd name="T15" fmla="*/ 738 h 1024"/>
                <a:gd name="T16" fmla="*/ 366 w 1022"/>
                <a:gd name="T17" fmla="*/ 796 h 1024"/>
                <a:gd name="T18" fmla="*/ 461 w 1022"/>
                <a:gd name="T19" fmla="*/ 827 h 1024"/>
                <a:gd name="T20" fmla="*/ 561 w 1022"/>
                <a:gd name="T21" fmla="*/ 827 h 1024"/>
                <a:gd name="T22" fmla="*/ 656 w 1022"/>
                <a:gd name="T23" fmla="*/ 796 h 1024"/>
                <a:gd name="T24" fmla="*/ 738 w 1022"/>
                <a:gd name="T25" fmla="*/ 738 h 1024"/>
                <a:gd name="T26" fmla="*/ 798 w 1022"/>
                <a:gd name="T27" fmla="*/ 654 h 1024"/>
                <a:gd name="T28" fmla="*/ 827 w 1022"/>
                <a:gd name="T29" fmla="*/ 561 h 1024"/>
                <a:gd name="T30" fmla="*/ 827 w 1022"/>
                <a:gd name="T31" fmla="*/ 463 h 1024"/>
                <a:gd name="T32" fmla="*/ 798 w 1022"/>
                <a:gd name="T33" fmla="*/ 368 h 1024"/>
                <a:gd name="T34" fmla="*/ 738 w 1022"/>
                <a:gd name="T35" fmla="*/ 286 h 1024"/>
                <a:gd name="T36" fmla="*/ 656 w 1022"/>
                <a:gd name="T37" fmla="*/ 226 h 1024"/>
                <a:gd name="T38" fmla="*/ 561 w 1022"/>
                <a:gd name="T39" fmla="*/ 195 h 1024"/>
                <a:gd name="T40" fmla="*/ 512 w 1022"/>
                <a:gd name="T41" fmla="*/ 0 h 1024"/>
                <a:gd name="T42" fmla="*/ 645 w 1022"/>
                <a:gd name="T43" fmla="*/ 16 h 1024"/>
                <a:gd name="T44" fmla="*/ 767 w 1022"/>
                <a:gd name="T45" fmla="*/ 67 h 1024"/>
                <a:gd name="T46" fmla="*/ 873 w 1022"/>
                <a:gd name="T47" fmla="*/ 149 h 1024"/>
                <a:gd name="T48" fmla="*/ 956 w 1022"/>
                <a:gd name="T49" fmla="*/ 259 h 1024"/>
                <a:gd name="T50" fmla="*/ 1006 w 1022"/>
                <a:gd name="T51" fmla="*/ 381 h 1024"/>
                <a:gd name="T52" fmla="*/ 1022 w 1022"/>
                <a:gd name="T53" fmla="*/ 512 h 1024"/>
                <a:gd name="T54" fmla="*/ 1006 w 1022"/>
                <a:gd name="T55" fmla="*/ 641 h 1024"/>
                <a:gd name="T56" fmla="*/ 956 w 1022"/>
                <a:gd name="T57" fmla="*/ 763 h 1024"/>
                <a:gd name="T58" fmla="*/ 873 w 1022"/>
                <a:gd name="T59" fmla="*/ 873 h 1024"/>
                <a:gd name="T60" fmla="*/ 767 w 1022"/>
                <a:gd name="T61" fmla="*/ 955 h 1024"/>
                <a:gd name="T62" fmla="*/ 645 w 1022"/>
                <a:gd name="T63" fmla="*/ 1006 h 1024"/>
                <a:gd name="T64" fmla="*/ 512 w 1022"/>
                <a:gd name="T65" fmla="*/ 1024 h 1024"/>
                <a:gd name="T66" fmla="*/ 379 w 1022"/>
                <a:gd name="T67" fmla="*/ 1006 h 1024"/>
                <a:gd name="T68" fmla="*/ 255 w 1022"/>
                <a:gd name="T69" fmla="*/ 955 h 1024"/>
                <a:gd name="T70" fmla="*/ 149 w 1022"/>
                <a:gd name="T71" fmla="*/ 873 h 1024"/>
                <a:gd name="T72" fmla="*/ 67 w 1022"/>
                <a:gd name="T73" fmla="*/ 767 h 1024"/>
                <a:gd name="T74" fmla="*/ 16 w 1022"/>
                <a:gd name="T75" fmla="*/ 645 h 1024"/>
                <a:gd name="T76" fmla="*/ 0 w 1022"/>
                <a:gd name="T77" fmla="*/ 512 h 1024"/>
                <a:gd name="T78" fmla="*/ 16 w 1022"/>
                <a:gd name="T79" fmla="*/ 379 h 1024"/>
                <a:gd name="T80" fmla="*/ 67 w 1022"/>
                <a:gd name="T81" fmla="*/ 255 h 1024"/>
                <a:gd name="T82" fmla="*/ 149 w 1022"/>
                <a:gd name="T83" fmla="*/ 149 h 1024"/>
                <a:gd name="T84" fmla="*/ 255 w 1022"/>
                <a:gd name="T85" fmla="*/ 67 h 1024"/>
                <a:gd name="T86" fmla="*/ 379 w 1022"/>
                <a:gd name="T87" fmla="*/ 16 h 1024"/>
                <a:gd name="T88" fmla="*/ 512 w 1022"/>
                <a:gd name="T89" fmla="*/ 0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2" h="1024">
                  <a:moveTo>
                    <a:pt x="512" y="191"/>
                  </a:moveTo>
                  <a:lnTo>
                    <a:pt x="461" y="195"/>
                  </a:lnTo>
                  <a:lnTo>
                    <a:pt x="412" y="208"/>
                  </a:lnTo>
                  <a:lnTo>
                    <a:pt x="366" y="226"/>
                  </a:lnTo>
                  <a:lnTo>
                    <a:pt x="324" y="251"/>
                  </a:lnTo>
                  <a:lnTo>
                    <a:pt x="286" y="286"/>
                  </a:lnTo>
                  <a:lnTo>
                    <a:pt x="251" y="324"/>
                  </a:lnTo>
                  <a:lnTo>
                    <a:pt x="226" y="366"/>
                  </a:lnTo>
                  <a:lnTo>
                    <a:pt x="208" y="412"/>
                  </a:lnTo>
                  <a:lnTo>
                    <a:pt x="195" y="461"/>
                  </a:lnTo>
                  <a:lnTo>
                    <a:pt x="191" y="512"/>
                  </a:lnTo>
                  <a:lnTo>
                    <a:pt x="195" y="561"/>
                  </a:lnTo>
                  <a:lnTo>
                    <a:pt x="208" y="610"/>
                  </a:lnTo>
                  <a:lnTo>
                    <a:pt x="226" y="656"/>
                  </a:lnTo>
                  <a:lnTo>
                    <a:pt x="251" y="700"/>
                  </a:lnTo>
                  <a:lnTo>
                    <a:pt x="286" y="738"/>
                  </a:lnTo>
                  <a:lnTo>
                    <a:pt x="324" y="771"/>
                  </a:lnTo>
                  <a:lnTo>
                    <a:pt x="366" y="796"/>
                  </a:lnTo>
                  <a:lnTo>
                    <a:pt x="412" y="816"/>
                  </a:lnTo>
                  <a:lnTo>
                    <a:pt x="461" y="827"/>
                  </a:lnTo>
                  <a:lnTo>
                    <a:pt x="512" y="831"/>
                  </a:lnTo>
                  <a:lnTo>
                    <a:pt x="561" y="827"/>
                  </a:lnTo>
                  <a:lnTo>
                    <a:pt x="610" y="816"/>
                  </a:lnTo>
                  <a:lnTo>
                    <a:pt x="656" y="796"/>
                  </a:lnTo>
                  <a:lnTo>
                    <a:pt x="700" y="771"/>
                  </a:lnTo>
                  <a:lnTo>
                    <a:pt x="738" y="738"/>
                  </a:lnTo>
                  <a:lnTo>
                    <a:pt x="771" y="698"/>
                  </a:lnTo>
                  <a:lnTo>
                    <a:pt x="798" y="654"/>
                  </a:lnTo>
                  <a:lnTo>
                    <a:pt x="816" y="609"/>
                  </a:lnTo>
                  <a:lnTo>
                    <a:pt x="827" y="561"/>
                  </a:lnTo>
                  <a:lnTo>
                    <a:pt x="831" y="512"/>
                  </a:lnTo>
                  <a:lnTo>
                    <a:pt x="827" y="463"/>
                  </a:lnTo>
                  <a:lnTo>
                    <a:pt x="816" y="414"/>
                  </a:lnTo>
                  <a:lnTo>
                    <a:pt x="798" y="368"/>
                  </a:lnTo>
                  <a:lnTo>
                    <a:pt x="771" y="324"/>
                  </a:lnTo>
                  <a:lnTo>
                    <a:pt x="738" y="286"/>
                  </a:lnTo>
                  <a:lnTo>
                    <a:pt x="700" y="251"/>
                  </a:lnTo>
                  <a:lnTo>
                    <a:pt x="656" y="226"/>
                  </a:lnTo>
                  <a:lnTo>
                    <a:pt x="610" y="208"/>
                  </a:lnTo>
                  <a:lnTo>
                    <a:pt x="561" y="195"/>
                  </a:lnTo>
                  <a:lnTo>
                    <a:pt x="512" y="191"/>
                  </a:lnTo>
                  <a:close/>
                  <a:moveTo>
                    <a:pt x="512" y="0"/>
                  </a:moveTo>
                  <a:lnTo>
                    <a:pt x="579" y="4"/>
                  </a:lnTo>
                  <a:lnTo>
                    <a:pt x="645" y="16"/>
                  </a:lnTo>
                  <a:lnTo>
                    <a:pt x="707" y="38"/>
                  </a:lnTo>
                  <a:lnTo>
                    <a:pt x="767" y="67"/>
                  </a:lnTo>
                  <a:lnTo>
                    <a:pt x="822" y="106"/>
                  </a:lnTo>
                  <a:lnTo>
                    <a:pt x="873" y="149"/>
                  </a:lnTo>
                  <a:lnTo>
                    <a:pt x="918" y="202"/>
                  </a:lnTo>
                  <a:lnTo>
                    <a:pt x="956" y="259"/>
                  </a:lnTo>
                  <a:lnTo>
                    <a:pt x="986" y="319"/>
                  </a:lnTo>
                  <a:lnTo>
                    <a:pt x="1006" y="381"/>
                  </a:lnTo>
                  <a:lnTo>
                    <a:pt x="1018" y="446"/>
                  </a:lnTo>
                  <a:lnTo>
                    <a:pt x="1022" y="512"/>
                  </a:lnTo>
                  <a:lnTo>
                    <a:pt x="1018" y="578"/>
                  </a:lnTo>
                  <a:lnTo>
                    <a:pt x="1006" y="641"/>
                  </a:lnTo>
                  <a:lnTo>
                    <a:pt x="986" y="703"/>
                  </a:lnTo>
                  <a:lnTo>
                    <a:pt x="956" y="763"/>
                  </a:lnTo>
                  <a:lnTo>
                    <a:pt x="918" y="822"/>
                  </a:lnTo>
                  <a:lnTo>
                    <a:pt x="873" y="873"/>
                  </a:lnTo>
                  <a:lnTo>
                    <a:pt x="822" y="918"/>
                  </a:lnTo>
                  <a:lnTo>
                    <a:pt x="767" y="955"/>
                  </a:lnTo>
                  <a:lnTo>
                    <a:pt x="707" y="984"/>
                  </a:lnTo>
                  <a:lnTo>
                    <a:pt x="645" y="1006"/>
                  </a:lnTo>
                  <a:lnTo>
                    <a:pt x="579" y="1018"/>
                  </a:lnTo>
                  <a:lnTo>
                    <a:pt x="512" y="1024"/>
                  </a:lnTo>
                  <a:lnTo>
                    <a:pt x="445" y="1018"/>
                  </a:lnTo>
                  <a:lnTo>
                    <a:pt x="379" y="1006"/>
                  </a:lnTo>
                  <a:lnTo>
                    <a:pt x="315" y="984"/>
                  </a:lnTo>
                  <a:lnTo>
                    <a:pt x="255" y="955"/>
                  </a:lnTo>
                  <a:lnTo>
                    <a:pt x="200" y="918"/>
                  </a:lnTo>
                  <a:lnTo>
                    <a:pt x="149" y="873"/>
                  </a:lnTo>
                  <a:lnTo>
                    <a:pt x="106" y="822"/>
                  </a:lnTo>
                  <a:lnTo>
                    <a:pt x="67" y="767"/>
                  </a:lnTo>
                  <a:lnTo>
                    <a:pt x="38" y="707"/>
                  </a:lnTo>
                  <a:lnTo>
                    <a:pt x="16" y="645"/>
                  </a:lnTo>
                  <a:lnTo>
                    <a:pt x="4" y="579"/>
                  </a:lnTo>
                  <a:lnTo>
                    <a:pt x="0" y="512"/>
                  </a:lnTo>
                  <a:lnTo>
                    <a:pt x="4" y="445"/>
                  </a:lnTo>
                  <a:lnTo>
                    <a:pt x="16" y="379"/>
                  </a:lnTo>
                  <a:lnTo>
                    <a:pt x="38" y="315"/>
                  </a:lnTo>
                  <a:lnTo>
                    <a:pt x="67" y="255"/>
                  </a:lnTo>
                  <a:lnTo>
                    <a:pt x="106" y="200"/>
                  </a:lnTo>
                  <a:lnTo>
                    <a:pt x="149" y="149"/>
                  </a:lnTo>
                  <a:lnTo>
                    <a:pt x="200" y="106"/>
                  </a:lnTo>
                  <a:lnTo>
                    <a:pt x="255" y="67"/>
                  </a:lnTo>
                  <a:lnTo>
                    <a:pt x="315" y="38"/>
                  </a:lnTo>
                  <a:lnTo>
                    <a:pt x="379" y="16"/>
                  </a:lnTo>
                  <a:lnTo>
                    <a:pt x="445" y="4"/>
                  </a:lnTo>
                  <a:lnTo>
                    <a:pt x="5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2" name="Image 11">
            <a:extLst>
              <a:ext uri="{FF2B5EF4-FFF2-40B4-BE49-F238E27FC236}">
                <a16:creationId xmlns:a16="http://schemas.microsoft.com/office/drawing/2014/main" id="{CC44AB75-FFE1-44F7-90A1-91E1C383D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39" y="3740083"/>
            <a:ext cx="2258102" cy="2971800"/>
          </a:xfrm>
          <a:prstGeom prst="rect">
            <a:avLst/>
          </a:prstGeom>
        </p:spPr>
      </p:pic>
      <p:pic>
        <p:nvPicPr>
          <p:cNvPr id="14" name="Image 13">
            <a:extLst>
              <a:ext uri="{FF2B5EF4-FFF2-40B4-BE49-F238E27FC236}">
                <a16:creationId xmlns:a16="http://schemas.microsoft.com/office/drawing/2014/main" id="{6694281D-3722-4D48-B73C-61BAB91EF0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141" y="3740083"/>
            <a:ext cx="2154799" cy="2971800"/>
          </a:xfrm>
          <a:prstGeom prst="rect">
            <a:avLst/>
          </a:prstGeom>
        </p:spPr>
      </p:pic>
      <p:pic>
        <p:nvPicPr>
          <p:cNvPr id="16" name="Image 15">
            <a:extLst>
              <a:ext uri="{FF2B5EF4-FFF2-40B4-BE49-F238E27FC236}">
                <a16:creationId xmlns:a16="http://schemas.microsoft.com/office/drawing/2014/main" id="{C0369561-C10F-43D8-A778-566D1BCCDFA6}"/>
              </a:ext>
            </a:extLst>
          </p:cNvPr>
          <p:cNvPicPr>
            <a:picLocks noChangeAspect="1"/>
          </p:cNvPicPr>
          <p:nvPr/>
        </p:nvPicPr>
        <p:blipFill rotWithShape="1">
          <a:blip r:embed="rId4">
            <a:extLst>
              <a:ext uri="{28A0092B-C50C-407E-A947-70E740481C1C}">
                <a14:useLocalDpi xmlns:a14="http://schemas.microsoft.com/office/drawing/2010/main" val="0"/>
              </a:ext>
            </a:extLst>
          </a:blip>
          <a:srcRect l="289" t="-25002" r="-289" b="25288"/>
          <a:stretch/>
        </p:blipFill>
        <p:spPr>
          <a:xfrm>
            <a:off x="4617939" y="2745549"/>
            <a:ext cx="2154799" cy="3966333"/>
          </a:xfrm>
          <a:prstGeom prst="rect">
            <a:avLst/>
          </a:prstGeom>
        </p:spPr>
      </p:pic>
      <p:pic>
        <p:nvPicPr>
          <p:cNvPr id="18" name="Image 17">
            <a:extLst>
              <a:ext uri="{FF2B5EF4-FFF2-40B4-BE49-F238E27FC236}">
                <a16:creationId xmlns:a16="http://schemas.microsoft.com/office/drawing/2014/main" id="{BB50B6CC-B99E-4806-94A5-E71A12AA2D29}"/>
              </a:ext>
            </a:extLst>
          </p:cNvPr>
          <p:cNvPicPr>
            <a:picLocks noChangeAspect="1"/>
          </p:cNvPicPr>
          <p:nvPr/>
        </p:nvPicPr>
        <p:blipFill rotWithShape="1">
          <a:blip r:embed="rId5">
            <a:extLst>
              <a:ext uri="{28A0092B-C50C-407E-A947-70E740481C1C}">
                <a14:useLocalDpi xmlns:a14="http://schemas.microsoft.com/office/drawing/2010/main" val="0"/>
              </a:ext>
            </a:extLst>
          </a:blip>
          <a:srcRect b="10181"/>
          <a:stretch/>
        </p:blipFill>
        <p:spPr>
          <a:xfrm>
            <a:off x="6745015" y="3734648"/>
            <a:ext cx="2329387" cy="2977235"/>
          </a:xfrm>
          <a:prstGeom prst="rect">
            <a:avLst/>
          </a:prstGeom>
        </p:spPr>
      </p:pic>
      <p:pic>
        <p:nvPicPr>
          <p:cNvPr id="20" name="Image 19">
            <a:extLst>
              <a:ext uri="{FF2B5EF4-FFF2-40B4-BE49-F238E27FC236}">
                <a16:creationId xmlns:a16="http://schemas.microsoft.com/office/drawing/2014/main" id="{0CFC4D42-B722-4A9E-AC63-7EEC765F35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7368" y="3734648"/>
            <a:ext cx="3116580" cy="2529840"/>
          </a:xfrm>
          <a:prstGeom prst="rect">
            <a:avLst/>
          </a:prstGeom>
        </p:spPr>
      </p:pic>
      <p:sp>
        <p:nvSpPr>
          <p:cNvPr id="35" name="TextBox 4">
            <a:extLst>
              <a:ext uri="{FF2B5EF4-FFF2-40B4-BE49-F238E27FC236}">
                <a16:creationId xmlns:a16="http://schemas.microsoft.com/office/drawing/2014/main" id="{1031A853-D53C-4BF7-820A-9517AC51106E}"/>
              </a:ext>
            </a:extLst>
          </p:cNvPr>
          <p:cNvSpPr txBox="1"/>
          <p:nvPr/>
        </p:nvSpPr>
        <p:spPr>
          <a:xfrm>
            <a:off x="-500756" y="1136630"/>
            <a:ext cx="7663118" cy="1015663"/>
          </a:xfrm>
          <a:prstGeom prst="rect">
            <a:avLst/>
          </a:prstGeom>
          <a:noFill/>
        </p:spPr>
        <p:txBody>
          <a:bodyPr wrap="square" rtlCol="0">
            <a:spAutoFit/>
          </a:bodyPr>
          <a:lstStyle/>
          <a:p>
            <a:pPr algn="ctr"/>
            <a:r>
              <a:rPr lang="en-US" sz="6000" b="1" spc="-300" dirty="0">
                <a:solidFill>
                  <a:schemeClr val="accent3"/>
                </a:solidFill>
              </a:rPr>
              <a:t>Economic situation</a:t>
            </a:r>
            <a:endParaRPr lang="en-US" sz="4800" b="1" spc="-300" dirty="0">
              <a:solidFill>
                <a:schemeClr val="accent3"/>
              </a:solidFill>
            </a:endParaRPr>
          </a:p>
        </p:txBody>
      </p:sp>
      <p:sp>
        <p:nvSpPr>
          <p:cNvPr id="36" name="Subtitle 2">
            <a:extLst>
              <a:ext uri="{FF2B5EF4-FFF2-40B4-BE49-F238E27FC236}">
                <a16:creationId xmlns:a16="http://schemas.microsoft.com/office/drawing/2014/main" id="{5864BEB7-C06D-4170-B5B0-9DAE9BACA77A}"/>
              </a:ext>
            </a:extLst>
          </p:cNvPr>
          <p:cNvSpPr txBox="1">
            <a:spLocks/>
          </p:cNvSpPr>
          <p:nvPr/>
        </p:nvSpPr>
        <p:spPr>
          <a:xfrm>
            <a:off x="3004341" y="3146267"/>
            <a:ext cx="1072398" cy="611381"/>
          </a:xfrm>
          <a:prstGeom prst="rect">
            <a:avLst/>
          </a:prstGeom>
          <a:ln>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solidFill>
                  <a:srgbClr val="7030A0"/>
                </a:solidFill>
              </a:rPr>
              <a:t>Cluster 2</a:t>
            </a:r>
          </a:p>
        </p:txBody>
      </p:sp>
      <p:sp>
        <p:nvSpPr>
          <p:cNvPr id="37" name="Subtitle 2">
            <a:extLst>
              <a:ext uri="{FF2B5EF4-FFF2-40B4-BE49-F238E27FC236}">
                <a16:creationId xmlns:a16="http://schemas.microsoft.com/office/drawing/2014/main" id="{1BD7D4CD-1560-48F3-9B78-1981AC2E0275}"/>
              </a:ext>
            </a:extLst>
          </p:cNvPr>
          <p:cNvSpPr txBox="1">
            <a:spLocks/>
          </p:cNvSpPr>
          <p:nvPr/>
        </p:nvSpPr>
        <p:spPr>
          <a:xfrm>
            <a:off x="4858959" y="3141284"/>
            <a:ext cx="1072398" cy="611381"/>
          </a:xfrm>
          <a:prstGeom prst="rect">
            <a:avLst/>
          </a:prstGeom>
          <a:ln>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solidFill>
                  <a:schemeClr val="accent1"/>
                </a:solidFill>
              </a:rPr>
              <a:t>Cluster 3</a:t>
            </a:r>
          </a:p>
        </p:txBody>
      </p:sp>
      <p:sp>
        <p:nvSpPr>
          <p:cNvPr id="38" name="Subtitle 2">
            <a:extLst>
              <a:ext uri="{FF2B5EF4-FFF2-40B4-BE49-F238E27FC236}">
                <a16:creationId xmlns:a16="http://schemas.microsoft.com/office/drawing/2014/main" id="{10B91A83-3404-4453-90DD-C7A00B2B6004}"/>
              </a:ext>
            </a:extLst>
          </p:cNvPr>
          <p:cNvSpPr txBox="1">
            <a:spLocks/>
          </p:cNvSpPr>
          <p:nvPr/>
        </p:nvSpPr>
        <p:spPr>
          <a:xfrm>
            <a:off x="7373509" y="3130932"/>
            <a:ext cx="1072398" cy="611381"/>
          </a:xfrm>
          <a:prstGeom prst="rect">
            <a:avLst/>
          </a:prstGeom>
          <a:ln>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solidFill>
                  <a:srgbClr val="92D050"/>
                </a:solidFill>
              </a:rPr>
              <a:t>Cluster 4</a:t>
            </a:r>
          </a:p>
        </p:txBody>
      </p:sp>
      <p:sp>
        <p:nvSpPr>
          <p:cNvPr id="39" name="Subtitle 2">
            <a:extLst>
              <a:ext uri="{FF2B5EF4-FFF2-40B4-BE49-F238E27FC236}">
                <a16:creationId xmlns:a16="http://schemas.microsoft.com/office/drawing/2014/main" id="{4FA52680-CDC0-40C0-A4E4-B078A3662C51}"/>
              </a:ext>
            </a:extLst>
          </p:cNvPr>
          <p:cNvSpPr txBox="1">
            <a:spLocks/>
          </p:cNvSpPr>
          <p:nvPr/>
        </p:nvSpPr>
        <p:spPr>
          <a:xfrm>
            <a:off x="10089459" y="3141283"/>
            <a:ext cx="1072398" cy="611382"/>
          </a:xfrm>
          <a:prstGeom prst="rect">
            <a:avLst/>
          </a:prstGeom>
          <a:ln>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solidFill>
                  <a:schemeClr val="accent4"/>
                </a:solidFill>
              </a:rPr>
              <a:t>Cluster 5</a:t>
            </a:r>
          </a:p>
        </p:txBody>
      </p:sp>
      <p:pic>
        <p:nvPicPr>
          <p:cNvPr id="40" name="Image 39">
            <a:extLst>
              <a:ext uri="{FF2B5EF4-FFF2-40B4-BE49-F238E27FC236}">
                <a16:creationId xmlns:a16="http://schemas.microsoft.com/office/drawing/2014/main" id="{19F71BAF-8EB2-4313-A000-955723B259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6507" y="0"/>
            <a:ext cx="5317442" cy="3287253"/>
          </a:xfrm>
          <a:prstGeom prst="rect">
            <a:avLst/>
          </a:prstGeom>
        </p:spPr>
      </p:pic>
    </p:spTree>
    <p:extLst>
      <p:ext uri="{BB962C8B-B14F-4D97-AF65-F5344CB8AC3E}">
        <p14:creationId xmlns:p14="http://schemas.microsoft.com/office/powerpoint/2010/main" val="10419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p:cNvSpPr txBox="1">
            <a:spLocks/>
          </p:cNvSpPr>
          <p:nvPr/>
        </p:nvSpPr>
        <p:spPr>
          <a:xfrm>
            <a:off x="918520" y="3429000"/>
            <a:ext cx="5271266" cy="997712"/>
          </a:xfrm>
          <a:prstGeom prst="rect">
            <a:avLst/>
          </a:prstGeom>
          <a:ln>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Tx/>
              <a:buChar char="-"/>
            </a:pPr>
            <a:r>
              <a:rPr lang="en-US" sz="1800" dirty="0">
                <a:solidFill>
                  <a:schemeClr val="tx1">
                    <a:lumMod val="65000"/>
                    <a:lumOff val="35000"/>
                  </a:schemeClr>
                </a:solidFill>
              </a:rPr>
              <a:t>Get more data/restaurants from other API</a:t>
            </a:r>
          </a:p>
          <a:p>
            <a:pPr marL="0" indent="0">
              <a:lnSpc>
                <a:spcPct val="100000"/>
              </a:lnSpc>
              <a:buNone/>
            </a:pPr>
            <a:endParaRPr lang="en-US" sz="1800" dirty="0">
              <a:solidFill>
                <a:schemeClr val="tx1">
                  <a:lumMod val="65000"/>
                  <a:lumOff val="35000"/>
                </a:schemeClr>
              </a:solidFill>
            </a:endParaRPr>
          </a:p>
          <a:p>
            <a:pPr>
              <a:lnSpc>
                <a:spcPct val="100000"/>
              </a:lnSpc>
              <a:buFontTx/>
              <a:buChar char="-"/>
            </a:pPr>
            <a:r>
              <a:rPr lang="en-US" sz="1800" dirty="0">
                <a:solidFill>
                  <a:schemeClr val="tx1">
                    <a:lumMod val="65000"/>
                    <a:lumOff val="35000"/>
                  </a:schemeClr>
                </a:solidFill>
              </a:rPr>
              <a:t>Understand the meaning behind a category “Restaurant”</a:t>
            </a:r>
          </a:p>
          <a:p>
            <a:pPr>
              <a:lnSpc>
                <a:spcPct val="100000"/>
              </a:lnSpc>
              <a:buFontTx/>
              <a:buChar char="-"/>
            </a:pPr>
            <a:endParaRPr lang="en-US" sz="1800" dirty="0">
              <a:solidFill>
                <a:schemeClr val="tx1">
                  <a:lumMod val="65000"/>
                  <a:lumOff val="35000"/>
                </a:schemeClr>
              </a:solidFill>
            </a:endParaRPr>
          </a:p>
          <a:p>
            <a:pPr>
              <a:lnSpc>
                <a:spcPct val="100000"/>
              </a:lnSpc>
              <a:buFontTx/>
              <a:buChar char="-"/>
            </a:pPr>
            <a:r>
              <a:rPr lang="en-US" sz="1800" dirty="0">
                <a:solidFill>
                  <a:schemeClr val="tx1">
                    <a:lumMod val="65000"/>
                    <a:lumOff val="35000"/>
                  </a:schemeClr>
                </a:solidFill>
              </a:rPr>
              <a:t>Add other features such as price of food for a restaurant, living standard of a borough…</a:t>
            </a:r>
          </a:p>
        </p:txBody>
      </p:sp>
      <p:sp>
        <p:nvSpPr>
          <p:cNvPr id="19" name="Rectangle 18"/>
          <p:cNvSpPr/>
          <p:nvPr/>
        </p:nvSpPr>
        <p:spPr>
          <a:xfrm flipH="1">
            <a:off x="918520" y="1109319"/>
            <a:ext cx="4178301" cy="769441"/>
          </a:xfrm>
          <a:prstGeom prst="rect">
            <a:avLst/>
          </a:prstGeom>
          <a:noFill/>
        </p:spPr>
        <p:txBody>
          <a:bodyPr wrap="square">
            <a:spAutoFit/>
          </a:bodyPr>
          <a:lstStyle/>
          <a:p>
            <a:r>
              <a:rPr lang="en-US" sz="4400" spc="-300" dirty="0">
                <a:solidFill>
                  <a:schemeClr val="accent2"/>
                </a:solidFill>
              </a:rPr>
              <a:t>Conclusion</a:t>
            </a:r>
          </a:p>
        </p:txBody>
      </p:sp>
      <p:sp>
        <p:nvSpPr>
          <p:cNvPr id="20" name="Rectangle 19"/>
          <p:cNvSpPr/>
          <p:nvPr/>
        </p:nvSpPr>
        <p:spPr>
          <a:xfrm flipH="1">
            <a:off x="918520" y="827726"/>
            <a:ext cx="4178301" cy="523220"/>
          </a:xfrm>
          <a:prstGeom prst="rect">
            <a:avLst/>
          </a:prstGeom>
        </p:spPr>
        <p:txBody>
          <a:bodyPr wrap="square">
            <a:spAutoFit/>
          </a:bodyPr>
          <a:lstStyle/>
          <a:p>
            <a:r>
              <a:rPr lang="en-US" sz="2800" spc="-150" dirty="0">
                <a:solidFill>
                  <a:schemeClr val="bg1">
                    <a:lumMod val="50000"/>
                  </a:schemeClr>
                </a:solidFill>
              </a:rPr>
              <a:t>Improvements</a:t>
            </a:r>
          </a:p>
        </p:txBody>
      </p:sp>
    </p:spTree>
    <p:extLst>
      <p:ext uri="{BB962C8B-B14F-4D97-AF65-F5344CB8AC3E}">
        <p14:creationId xmlns:p14="http://schemas.microsoft.com/office/powerpoint/2010/main" val="2095208494"/>
      </p:ext>
    </p:extLst>
  </p:cSld>
  <p:clrMapOvr>
    <a:masterClrMapping/>
  </p:clrMapOvr>
  <p:transition spd="slow">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600"/>
                                      </p:stCondLst>
                                      <p:childTnLst>
                                        <p:set>
                                          <p:cBhvr>
                                            <p:cTn id="6" dur="1" fill="hold">
                                              <p:stCondLst>
                                                <p:cond delay="0"/>
                                              </p:stCondLst>
                                            </p:cTn>
                                            <p:tgtEl>
                                              <p:spTgt spid="13"/>
                                            </p:tgtEl>
                                            <p:attrNameLst>
                                              <p:attrName>style.visibility</p:attrName>
                                            </p:attrNameLst>
                                          </p:cBhvr>
                                          <p:to>
                                            <p:strVal val="visible"/>
                                          </p:to>
                                        </p:set>
                                        <p:anim calcmode="lin" valueType="num" p14:bounceEnd="50000">
                                          <p:cBhvr additive="base">
                                            <p:cTn id="7" dur="1000" fill="hold"/>
                                            <p:tgtEl>
                                              <p:spTgt spid="13"/>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6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1+#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aturation sat="0"/>
                    </a14:imgEffect>
                    <a14:imgEffect>
                      <a14:brightnessContrast bright="-60000"/>
                    </a14:imgEffect>
                  </a14:imgLayer>
                </a14:imgProps>
              </a:ext>
            </a:extLst>
          </a:blip>
          <a:srcRect/>
          <a:stretch>
            <a:fillRect l="-8000" r="-8000"/>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gradFill flip="none" rotWithShape="1">
            <a:gsLst>
              <a:gs pos="0">
                <a:schemeClr val="accent2">
                  <a:alpha val="70000"/>
                </a:schemeClr>
              </a:gs>
              <a:gs pos="48000">
                <a:schemeClr val="accent4">
                  <a:alpha val="70000"/>
                </a:schemeClr>
              </a:gs>
              <a:gs pos="100000">
                <a:schemeClr val="accent5">
                  <a:alpha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070035" y="2935450"/>
            <a:ext cx="6051932" cy="98710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spc="-300">
                <a:ln>
                  <a:solidFill>
                    <a:schemeClr val="bg1"/>
                  </a:solidFill>
                </a:ln>
                <a:solidFill>
                  <a:schemeClr val="bg1"/>
                </a:solidFill>
              </a:rPr>
              <a:t>Thank you</a:t>
            </a:r>
            <a:endParaRPr lang="en-US" sz="5400" b="1" spc="-300" dirty="0">
              <a:ln>
                <a:solidFill>
                  <a:schemeClr val="bg1"/>
                </a:solidFill>
              </a:ln>
              <a:solidFill>
                <a:schemeClr val="bg1"/>
              </a:solidFill>
            </a:endParaRPr>
          </a:p>
        </p:txBody>
      </p:sp>
      <p:cxnSp>
        <p:nvCxnSpPr>
          <p:cNvPr id="14" name="Straight Connector 13"/>
          <p:cNvCxnSpPr/>
          <p:nvPr/>
        </p:nvCxnSpPr>
        <p:spPr>
          <a:xfrm>
            <a:off x="8857561" y="3429000"/>
            <a:ext cx="3334439" cy="0"/>
          </a:xfrm>
          <a:prstGeom prst="line">
            <a:avLst/>
          </a:prstGeom>
          <a:ln>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3429000"/>
            <a:ext cx="3334439" cy="0"/>
          </a:xfrm>
          <a:prstGeom prst="line">
            <a:avLst/>
          </a:prstGeom>
          <a:ln>
            <a:solidFill>
              <a:schemeClr val="bg1">
                <a:alpha val="21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900047"/>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par>
                                <p:cTn id="10" presetID="22" presetClass="entr" presetSubtype="2"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Custom 14">
      <a:dk1>
        <a:sysClr val="windowText" lastClr="000000"/>
      </a:dk1>
      <a:lt1>
        <a:sysClr val="window" lastClr="FFFFFF"/>
      </a:lt1>
      <a:dk2>
        <a:srgbClr val="44546A"/>
      </a:dk2>
      <a:lt2>
        <a:srgbClr val="E7E6E6"/>
      </a:lt2>
      <a:accent1>
        <a:srgbClr val="3498DB"/>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TotalTime>
  <Words>325</Words>
  <Application>Microsoft Office PowerPoint</Application>
  <PresentationFormat>Grand écran</PresentationFormat>
  <Paragraphs>49</Paragraphs>
  <Slides>8</Slides>
  <Notes>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MD Junaed</dc:creator>
  <cp:lastModifiedBy>Victor Duong</cp:lastModifiedBy>
  <cp:revision>107</cp:revision>
  <dcterms:created xsi:type="dcterms:W3CDTF">2016-03-09T13:41:17Z</dcterms:created>
  <dcterms:modified xsi:type="dcterms:W3CDTF">2019-11-13T15:57:01Z</dcterms:modified>
</cp:coreProperties>
</file>