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6" r:id="rId3"/>
    <p:sldId id="268" r:id="rId4"/>
    <p:sldId id="272" r:id="rId5"/>
    <p:sldId id="264" r:id="rId6"/>
    <p:sldId id="265" r:id="rId7"/>
    <p:sldId id="275" r:id="rId8"/>
    <p:sldId id="269" r:id="rId9"/>
    <p:sldId id="273" r:id="rId1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2244" autoAdjust="0"/>
  </p:normalViewPr>
  <p:slideViewPr>
    <p:cSldViewPr snapToGrid="0">
      <p:cViewPr varScale="1">
        <p:scale>
          <a:sx n="105" d="100"/>
          <a:sy n="105" d="100"/>
        </p:scale>
        <p:origin x="77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A6FC81-88BB-4756-97B3-92C2BC4F89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CA38D-3B50-49B2-BC0C-1A65C8FDC4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CAE95-D2DD-4998-876A-092BFD628C65}" type="datetimeFigureOut">
              <a:rPr lang="da-DK" smtClean="0"/>
              <a:t>02-01-2022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CB861-E051-4E8B-8F79-41D7645DA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4F509-E4F3-4337-8940-5AC455DA87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53C36-DB6E-423F-949E-B6BA044034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88615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8E099-58AA-4136-B409-1CAD1943D842}" type="datetimeFigureOut">
              <a:rPr lang="da-DK" smtClean="0"/>
              <a:t>02-01-2022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4DC30-9EA7-4B54-946B-93BCBEFC14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921471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5267-9A4A-4075-B28D-F806A65AF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D43A5-4CD0-4AAF-8C41-CFD50D9DD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9E7AF-C317-4673-9FF7-6D5E513D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334AD-9960-4065-BF34-86ED0345A76D}" type="datetime1">
              <a:rPr lang="en-US" smtClean="0"/>
              <a:t>1/2/2022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41D77-351C-4D5B-A288-49BB1182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80BEA-CED0-422A-98FC-4DA173C9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8" name="Picture 7" descr="Logo, icon, company name&#10;&#10;Description automatically generated">
            <a:extLst>
              <a:ext uri="{FF2B5EF4-FFF2-40B4-BE49-F238E27FC236}">
                <a16:creationId xmlns:a16="http://schemas.microsoft.com/office/drawing/2014/main" id="{5FAF3903-1853-4EB3-BE81-6CDE10CE91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382" y="162261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D79D-35B4-44CF-8F91-3A383205E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3E0BD-7C2A-4CBA-AB69-2D7FC78BD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8630D-351F-4F12-A3AD-C4393898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9758-3775-48D7-A841-693E908C3BF4}" type="datetime1">
              <a:rPr lang="en-US" smtClean="0"/>
              <a:t>1/2/2022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6FCFE-D444-489B-AA96-55BE0C4A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2F69-8C4C-4773-8356-5FC013D7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003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FE678-1C50-4CFE-AF3C-F3EC773B8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99E88-61BC-4EC5-9B3D-CFEC9DED4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DDADC-8BA5-43D1-A6D1-C5EB81F2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3FF1-EDBD-4F2A-8366-34A4E3728310}" type="datetime1">
              <a:rPr lang="en-US" smtClean="0"/>
              <a:t>1/2/2022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0F754-C835-40A4-9215-A5D74B86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04B1F-BE60-4977-AC77-2FAD4453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425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23B9-7363-4861-90B3-F50F7764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8936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85411-7FE5-4257-A68F-A3C5CA0C0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10515600" cy="48333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F3330-B584-421D-983E-5AE88EF1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1/2/2022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756B2-045B-49AB-813E-134E22E7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28FC1-F18B-4076-838F-1AE259DA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 descr="Logo, icon, company name&#10;&#10;Description automatically generated">
            <a:extLst>
              <a:ext uri="{FF2B5EF4-FFF2-40B4-BE49-F238E27FC236}">
                <a16:creationId xmlns:a16="http://schemas.microsoft.com/office/drawing/2014/main" id="{7F19038F-30BD-4F76-B217-83EF9D5F27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309" y="136525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6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58E5-ACB6-4596-AB0F-9DE213B5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5D648-8BE3-4BB8-91CE-AB9543F94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30779-9AD5-45C7-A001-793DCFC6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8F03-F67D-4508-A858-99FCD085087C}" type="datetime1">
              <a:rPr lang="en-US" smtClean="0"/>
              <a:t>1/2/2022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C89FC-A0BE-4B0F-B2A4-D6AEC513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578B0-8D80-47BC-959C-D931FF0B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921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9BDA-5108-4B00-B08B-E13BF65A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ADC78-9808-474B-B427-47B1801DB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43D59-4098-46FE-9D36-DB6D7AF31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6AABC-3CD4-453D-BB34-070C1AFC7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2930-3FFD-4F93-A4BD-4F0D1A0B4514}" type="datetime1">
              <a:rPr lang="en-US" smtClean="0"/>
              <a:t>1/2/2022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CA926-B96D-43E6-B983-C604D636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1F6FB-4694-4DAE-B5E7-964089B5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50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AC49-C6EE-4644-A0A0-9FBB61B1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46C23-49D6-44B0-8B1D-34A491CA7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80B77-60C7-45DC-9431-0AD059BA5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7358B0-DDC4-4168-B49F-6B7782225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72B06-FE8C-417F-9718-FC9B8A121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5A4307-19B9-4BF8-BA83-A7D4F8B7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9B9B-30CC-4693-8E0F-1A94A979E2C5}" type="datetime1">
              <a:rPr lang="en-US" smtClean="0"/>
              <a:t>1/2/2022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05E4DD-30B3-4043-B096-D2466A31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A97732-1947-41B7-9B66-1410D3A1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20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37DC-33BF-469C-BC10-35D745DC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2F446-C5B2-4470-911A-3CBE1606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433B-E6A7-44FF-8B55-539471B4D7C5}" type="datetime1">
              <a:rPr lang="en-US" smtClean="0"/>
              <a:t>1/2/2022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484E3-75C4-4E3C-8421-775EDB4A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ACC3B-C79A-4EFA-8D82-956DAB51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683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7D5F5A-3663-4617-970F-5331FF53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4001-6A8C-42DA-824F-B5CC1375B861}" type="datetime1">
              <a:rPr lang="en-US" smtClean="0"/>
              <a:t>1/2/2022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18533-0021-4E91-84C6-47B92075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4BD47-4E7C-4BAE-AD51-B185CFC4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841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F0EE-2A6D-42D3-AC47-AA5D3DE5C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DBCB7-2FAA-495F-8440-A086E8D9F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E1040-7459-4390-BB3A-D6FCF0A62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17182-4217-4222-8BAE-85657CC0E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E137-2C5E-4078-8BA2-7D42D7E67218}" type="datetime1">
              <a:rPr lang="en-US" smtClean="0"/>
              <a:t>1/2/2022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DF9A3-6F2E-4324-8BCC-A4996D02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1FA7C-C2A3-4479-9518-EFF66B2B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216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9090-3725-4155-8A0A-7F95FE99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6156B-DE83-4664-89DD-AC27B6654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C3EC4-0E6D-40C5-B78E-247463B4C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86714-C157-4B94-857C-9F65F465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36FF-56D3-4E93-92E8-71121EAB120E}" type="datetime1">
              <a:rPr lang="en-US" smtClean="0"/>
              <a:t>1/2/2022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40774-FDEE-4F91-A414-B3464EA64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8B28-1769-439E-8C7C-EA75E778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122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92593C-0F27-49DB-94CE-4A417361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41E61-7681-42B9-B338-03D4F4D58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C32E-4B47-4ED8-91C2-43A6B4216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01EF2-4BCA-4009-ACCF-B97F259DEF6F}" type="datetime1">
              <a:rPr lang="en-US" smtClean="0"/>
              <a:t>1/2/2022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1B208-6561-4CDC-BCC3-E8331C2B9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9CF33-9115-44B2-8E93-48371739B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690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oin.slack.com/t/slack-ddr8461/shared_invite/zt-qzk7ho8z-1tBT_SkkkxtpgMU8x197pg" TargetMode="External"/><Relationship Id="rId2" Type="http://schemas.openxmlformats.org/officeDocument/2006/relationships/hyperlink" Target="https://skaftenicki.github.io/dtu_mlop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kaftenicki.github.io/dtu_mlops/project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4E48-9A0A-4B8F-8C1D-4814AF0D66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>
                <a:solidFill>
                  <a:schemeClr val="accent2"/>
                </a:solidFill>
              </a:rPr>
              <a:t>Course intro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62753-25E2-4E72-BF17-2BE1F58D62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Machine Learning Operations</a:t>
            </a:r>
          </a:p>
          <a:p>
            <a:r>
              <a:rPr lang="da-DK" dirty="0"/>
              <a:t>Nicki Skafte Detlefsen,</a:t>
            </a:r>
          </a:p>
          <a:p>
            <a:r>
              <a:rPr lang="da-DK" dirty="0"/>
              <a:t>Postdoc</a:t>
            </a:r>
          </a:p>
          <a:p>
            <a:r>
              <a:rPr lang="da-DK" dirty="0"/>
              <a:t>DTU Compute</a:t>
            </a:r>
          </a:p>
        </p:txBody>
      </p:sp>
    </p:spTree>
    <p:extLst>
      <p:ext uri="{BB962C8B-B14F-4D97-AF65-F5344CB8AC3E}">
        <p14:creationId xmlns:p14="http://schemas.microsoft.com/office/powerpoint/2010/main" val="3252465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8D4BB-C1B6-4E67-BC86-91F58450B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EBF8C-6488-4012-A097-7D5B455A9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3948404" cy="4833355"/>
          </a:xfrm>
        </p:spPr>
        <p:txBody>
          <a:bodyPr/>
          <a:lstStyle/>
          <a:p>
            <a:r>
              <a:rPr lang="da-DK" dirty="0"/>
              <a:t>Bachelor, Master and PhD from DTU</a:t>
            </a:r>
          </a:p>
          <a:p>
            <a:r>
              <a:rPr lang="da-DK" dirty="0"/>
              <a:t>Currently: Postdoc at section for cognitive systems</a:t>
            </a:r>
          </a:p>
          <a:p>
            <a:r>
              <a:rPr lang="da-DK" dirty="0"/>
              <a:t>Focus: Inductive biases in deep learning</a:t>
            </a:r>
          </a:p>
          <a:p>
            <a:r>
              <a:rPr lang="da-DK" dirty="0"/>
              <a:t>Eager open-source contributer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62D03-ED73-4A7D-82C9-310E7CD68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1/2/2022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E1898-21D0-4D32-AC7E-7147EC819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FFC39-1575-4AB1-B35D-785402D70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2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45CCE3-4DA7-4A05-A5AF-566A6BFB5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174" y="1276014"/>
            <a:ext cx="6359825" cy="498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03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B36BC-3113-4CDC-96A0-4FEA73123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Course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039C6-9870-4251-A8E1-AE19834E1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5 ECTS</a:t>
            </a:r>
          </a:p>
          <a:p>
            <a:r>
              <a:rPr lang="en-US" dirty="0"/>
              <a:t>3 weeks period</a:t>
            </a:r>
          </a:p>
          <a:p>
            <a:r>
              <a:rPr lang="en-US" dirty="0"/>
              <a:t>Level: Master</a:t>
            </a:r>
          </a:p>
          <a:p>
            <a:r>
              <a:rPr lang="en-US" dirty="0"/>
              <a:t>Grade: Pass/not passed</a:t>
            </a:r>
          </a:p>
          <a:p>
            <a:r>
              <a:rPr lang="en-US" dirty="0"/>
              <a:t>Type of assessment: hand-in off code + weekly project updates + final oral examination/presentation</a:t>
            </a:r>
          </a:p>
          <a:p>
            <a:r>
              <a:rPr lang="en-US" dirty="0"/>
              <a:t>Recommended prerequisites: 02456 (Deep Learning) or</a:t>
            </a:r>
          </a:p>
          <a:p>
            <a:pPr lvl="1"/>
            <a:r>
              <a:rPr lang="en-US" dirty="0"/>
              <a:t>General understanding of machine learning (datasets, probability, classifiers, overfitting etc..) and </a:t>
            </a:r>
          </a:p>
          <a:p>
            <a:pPr lvl="1"/>
            <a:r>
              <a:rPr lang="en-US" dirty="0"/>
              <a:t>Basic knowledge about deep learning (backpropagation, convolutional neural network, auto-encoders etc..)</a:t>
            </a:r>
          </a:p>
          <a:p>
            <a:pPr lvl="1"/>
            <a:r>
              <a:rPr lang="en-US" dirty="0"/>
              <a:t>Coding in Pytorch</a:t>
            </a:r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36B0C-1FF3-4A7C-B24F-7D88ACBB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1/2/2022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6832D-A8A4-4B07-B32E-AEEC2306A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3680D-A2D0-4798-A435-405C34F8B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60902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AFD78-B74C-4FDA-958C-DF0ACE3A6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Course webpage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692AC-5B63-44CB-93D0-193493597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5185813" cy="48333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Webpage with lectures + exercises: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https://skaftenicki.github.io/dtu_mlops/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Join slack for communication: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https://join.slack.com/t/slack-ddr8461/shared_invite/zt-qzk7ho8z-1tBT_SkkkxtpgMU8x197pg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E47A5-31D3-4C52-B332-16CF0558A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1/2/2022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7275E-5ABA-4F3A-9335-B74666C95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CA081-609F-45EB-8B4F-D858D8BCB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4</a:t>
            </a:fld>
            <a:endParaRPr lang="da-DK"/>
          </a:p>
        </p:txBody>
      </p:sp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BA15FB8E-257A-4104-82BC-1B079D5EA2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095" y="1276014"/>
            <a:ext cx="5428989" cy="471646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9E1580-8456-4086-B94D-F01BD4AE95CE}"/>
              </a:ext>
            </a:extLst>
          </p:cNvPr>
          <p:cNvSpPr/>
          <p:nvPr/>
        </p:nvSpPr>
        <p:spPr>
          <a:xfrm>
            <a:off x="10422294" y="1276014"/>
            <a:ext cx="1352872" cy="35684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25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645AF-8CEA-41F9-AC2F-73738FE02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is this course/What is it not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52050-865F-47FD-8F3E-9034316DD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1/2/2022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22393-BA0E-46FA-BAC8-2D4E3CF6C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0D7B1-034F-4C1B-B1B7-8AF14387C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5</a:t>
            </a:fld>
            <a:endParaRPr lang="da-DK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28D77B9-962D-4AA8-9903-972F0EF12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accent6"/>
                </a:solidFill>
              </a:rPr>
              <a:t>What is this course: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Introduce the student to a number of coding practices that will help them organization, scale, monitor and deploy machine learning models either in a research or production setting. To provide hands-on experience with a number of frameworks, both local and in the cloud, for doing large scale machine learning models.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Keywords:</a:t>
            </a:r>
          </a:p>
          <a:p>
            <a:pPr lvl="2"/>
            <a:r>
              <a:rPr lang="en-US" dirty="0">
                <a:solidFill>
                  <a:schemeClr val="accent6"/>
                </a:solidFill>
              </a:rPr>
              <a:t>Organization</a:t>
            </a:r>
          </a:p>
          <a:p>
            <a:pPr lvl="2"/>
            <a:r>
              <a:rPr lang="en-US" dirty="0">
                <a:solidFill>
                  <a:schemeClr val="accent6"/>
                </a:solidFill>
              </a:rPr>
              <a:t>Scalability</a:t>
            </a:r>
          </a:p>
          <a:p>
            <a:pPr lvl="2"/>
            <a:r>
              <a:rPr lang="en-US" dirty="0">
                <a:solidFill>
                  <a:schemeClr val="accent6"/>
                </a:solidFill>
              </a:rPr>
              <a:t>Reproducibility</a:t>
            </a:r>
          </a:p>
          <a:p>
            <a:pPr lvl="2"/>
            <a:r>
              <a:rPr lang="en-US" dirty="0">
                <a:solidFill>
                  <a:schemeClr val="accent6"/>
                </a:solidFill>
              </a:rPr>
              <a:t>Hands-on experience</a:t>
            </a:r>
          </a:p>
          <a:p>
            <a:endParaRPr lang="da-DK" dirty="0"/>
          </a:p>
          <a:p>
            <a:r>
              <a:rPr lang="da-DK" dirty="0">
                <a:solidFill>
                  <a:srgbClr val="FF0000"/>
                </a:solidFill>
              </a:rPr>
              <a:t>What this course is not:</a:t>
            </a:r>
          </a:p>
          <a:p>
            <a:pPr lvl="1"/>
            <a:r>
              <a:rPr lang="da-DK" dirty="0">
                <a:solidFill>
                  <a:srgbClr val="FF0000"/>
                </a:solidFill>
              </a:rPr>
              <a:t>How deep learning models works (02456)</a:t>
            </a:r>
          </a:p>
        </p:txBody>
      </p:sp>
    </p:spTree>
    <p:extLst>
      <p:ext uri="{BB962C8B-B14F-4D97-AF65-F5344CB8AC3E}">
        <p14:creationId xmlns:p14="http://schemas.microsoft.com/office/powerpoint/2010/main" val="2054814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711DA-65EA-4DE5-B30A-D8A698ECF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do I expect from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6612C-48BD-4B00-AFE3-53AA7E6A6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Second iteration of this course</a:t>
            </a:r>
          </a:p>
          <a:p>
            <a:endParaRPr lang="da-DK" dirty="0"/>
          </a:p>
          <a:p>
            <a:r>
              <a:rPr lang="da-DK" dirty="0"/>
              <a:t>This course is still in its development phase, meaning that the material may be suboptimal</a:t>
            </a:r>
          </a:p>
          <a:p>
            <a:endParaRPr lang="da-DK" dirty="0"/>
          </a:p>
          <a:p>
            <a:r>
              <a:rPr lang="da-DK" dirty="0"/>
              <a:t>We provide lectures, exercises and guidence but encourage self-study </a:t>
            </a:r>
          </a:p>
          <a:p>
            <a:endParaRPr lang="da-DK" dirty="0"/>
          </a:p>
          <a:p>
            <a:r>
              <a:rPr lang="da-DK" dirty="0"/>
              <a:t>Make sure to both explore and exploit it!</a:t>
            </a:r>
          </a:p>
          <a:p>
            <a:pPr marL="0" indent="0">
              <a:buNone/>
            </a:pPr>
            <a:endParaRPr lang="da-DK" dirty="0"/>
          </a:p>
          <a:p>
            <a:r>
              <a:rPr lang="da-DK" dirty="0"/>
              <a:t>Provide all the feedback you have, I can take it!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9C627-2F34-4D1C-87F3-E7F58EFCE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1/2/2022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C04A8-645A-4ECE-B434-67886C0DC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03625-D8B0-414F-9AE3-07CFC95F9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6</a:t>
            </a:fld>
            <a:endParaRPr lang="da-DK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F1EE1C4-2316-44B3-B43D-67D1A99E2C84}"/>
              </a:ext>
            </a:extLst>
          </p:cNvPr>
          <p:cNvGrpSpPr/>
          <p:nvPr/>
        </p:nvGrpSpPr>
        <p:grpSpPr>
          <a:xfrm>
            <a:off x="7581301" y="3528251"/>
            <a:ext cx="3273096" cy="2591630"/>
            <a:chOff x="3490565" y="2970737"/>
            <a:chExt cx="3273096" cy="2591630"/>
          </a:xfrm>
        </p:grpSpPr>
        <p:pic>
          <p:nvPicPr>
            <p:cNvPr id="7" name="Content Placeholder 7" descr="Chart, line chart&#10;&#10;Description automatically generated">
              <a:extLst>
                <a:ext uri="{FF2B5EF4-FFF2-40B4-BE49-F238E27FC236}">
                  <a16:creationId xmlns:a16="http://schemas.microsoft.com/office/drawing/2014/main" id="{C31CE3DC-49DD-433C-B3C6-405A54371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9897" y="2996606"/>
              <a:ext cx="2903764" cy="2295682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DF363C-DE16-465D-9D32-6BBCBE9D03E9}"/>
                </a:ext>
              </a:extLst>
            </p:cNvPr>
            <p:cNvCxnSpPr/>
            <p:nvPr/>
          </p:nvCxnSpPr>
          <p:spPr>
            <a:xfrm flipV="1">
              <a:off x="4465827" y="5121038"/>
              <a:ext cx="1446245" cy="17125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7324649-2D36-434E-9F88-A79C1B06F9C0}"/>
                </a:ext>
              </a:extLst>
            </p:cNvPr>
            <p:cNvCxnSpPr>
              <a:cxnSpLocks/>
            </p:cNvCxnSpPr>
            <p:nvPr/>
          </p:nvCxnSpPr>
          <p:spPr>
            <a:xfrm>
              <a:off x="4432041" y="5135804"/>
              <a:ext cx="1385724" cy="14171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B1F93F-71F9-42D3-9ED5-B57DC16F8957}"/>
                </a:ext>
              </a:extLst>
            </p:cNvPr>
            <p:cNvSpPr txBox="1"/>
            <p:nvPr/>
          </p:nvSpPr>
          <p:spPr>
            <a:xfrm>
              <a:off x="4725480" y="5193035"/>
              <a:ext cx="1879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Lectures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B22CFF-38B8-47BF-8A6F-96DE124143F7}"/>
                </a:ext>
              </a:extLst>
            </p:cNvPr>
            <p:cNvSpPr txBox="1"/>
            <p:nvPr/>
          </p:nvSpPr>
          <p:spPr>
            <a:xfrm rot="16200000">
              <a:off x="2735664" y="3725638"/>
              <a:ext cx="1879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Your interest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6B5F4EA-DF51-438B-9760-2A7067BC65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7257" y="3382272"/>
              <a:ext cx="161343" cy="156823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1297627-1C24-42EB-9A87-5330790812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8466" y="3377543"/>
              <a:ext cx="161344" cy="156823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111FCE12-0D80-4B41-BDE7-0BA74B2291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5760789"/>
            <a:ext cx="849664" cy="71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53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2038B-4A96-4287-ABE6-1016F73C2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 typical day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A01AB-CE7C-4977-9056-BB171933E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Exercise days:</a:t>
            </a:r>
          </a:p>
          <a:p>
            <a:pPr lvl="1"/>
            <a:r>
              <a:rPr lang="da-DK" dirty="0"/>
              <a:t>Meet in at 9:00</a:t>
            </a:r>
          </a:p>
          <a:p>
            <a:pPr lvl="1"/>
            <a:r>
              <a:rPr lang="da-DK" dirty="0"/>
              <a:t>Lecture for 15-30 mins</a:t>
            </a:r>
          </a:p>
          <a:p>
            <a:pPr lvl="2"/>
            <a:r>
              <a:rPr lang="en-US" dirty="0"/>
              <a:t>I am still learning how to do lectures</a:t>
            </a:r>
          </a:p>
          <a:p>
            <a:pPr lvl="2"/>
            <a:r>
              <a:rPr lang="en-US" dirty="0"/>
              <a:t>Lectures are not meant to give teach you anything, but provide some context to the topic of the day</a:t>
            </a:r>
          </a:p>
          <a:p>
            <a:pPr lvl="1"/>
            <a:r>
              <a:rPr lang="en-US" dirty="0"/>
              <a:t>Exercises until 14:00 </a:t>
            </a:r>
          </a:p>
          <a:p>
            <a:pPr lvl="2"/>
            <a:r>
              <a:rPr lang="en-US" dirty="0"/>
              <a:t>Remember to take a lunch break</a:t>
            </a:r>
          </a:p>
          <a:p>
            <a:pPr lvl="2"/>
            <a:r>
              <a:rPr lang="en-US" dirty="0"/>
              <a:t>If you are not done at 14:00, you are still free to leave. Rooms are booked until 17:00. </a:t>
            </a:r>
          </a:p>
          <a:p>
            <a:r>
              <a:rPr lang="en-US" dirty="0"/>
              <a:t>Project days:</a:t>
            </a:r>
          </a:p>
          <a:p>
            <a:pPr lvl="1"/>
            <a:r>
              <a:rPr lang="en-US" dirty="0"/>
              <a:t>Sometimes a small lecture or company presentation</a:t>
            </a:r>
          </a:p>
          <a:p>
            <a:pPr lvl="1"/>
            <a:r>
              <a:rPr lang="en-US" dirty="0"/>
              <a:t>Rest of the day you decide</a:t>
            </a:r>
          </a:p>
          <a:p>
            <a:pPr lvl="1"/>
            <a:r>
              <a:rPr lang="en-US" dirty="0"/>
              <a:t>Office hour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524CF-442F-4AA2-90FF-728AFB1CE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1/2/2022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1D600-CADE-4D08-BEEE-BF0E6CBE9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E92E8-DDE1-4FC9-B8FD-EF213025E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45547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D5C9D-A336-4175-BBD7-250D4C100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I hope from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14212-C9C5-4E5E-B6E2-7DA760FB4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Have fun!</a:t>
            </a:r>
          </a:p>
          <a:p>
            <a:r>
              <a:rPr lang="da-DK" dirty="0"/>
              <a:t>Playing around with the different frameworks</a:t>
            </a:r>
          </a:p>
          <a:p>
            <a:r>
              <a:rPr lang="da-DK" dirty="0"/>
              <a:t>Maybe learn something along the way</a:t>
            </a:r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8C272-D2F1-43E9-B720-BF76E7F5A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1/2/2022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F9D94-0995-4FC0-8017-B5A5473D8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D3D1A-AD74-43F9-855F-204AAADD1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8</a:t>
            </a:fld>
            <a:endParaRPr lang="da-DK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E5D700B5-0070-4043-955F-48585289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257" y="1885950"/>
            <a:ext cx="2888717" cy="4019550"/>
          </a:xfrm>
          <a:prstGeom prst="rect">
            <a:avLst/>
          </a:prstGeom>
        </p:spPr>
      </p:pic>
      <p:pic>
        <p:nvPicPr>
          <p:cNvPr id="12" name="Picture 11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42C76B51-AD8B-4C1F-92E4-F61168510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218" y="2966570"/>
            <a:ext cx="4984172" cy="321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397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76909-332E-43EF-99CC-7D65F13E6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 note on the projects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389F8-7821-4546-BDF1-366DB5770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Approxemately 1/3 of the course time is spend on project work</a:t>
            </a:r>
          </a:p>
          <a:p>
            <a:r>
              <a:rPr lang="da-DK" dirty="0"/>
              <a:t>More info here: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https://skaftenicki.github.io/dtu_mlops/projects</a:t>
            </a:r>
            <a:endParaRPr lang="da-DK" dirty="0"/>
          </a:p>
          <a:p>
            <a:pPr marL="457200" lvl="1" indent="0">
              <a:buNone/>
            </a:pPr>
            <a:endParaRPr lang="da-DK" dirty="0"/>
          </a:p>
          <a:p>
            <a:r>
              <a:rPr lang="da-DK" dirty="0"/>
              <a:t>Already now you are recommende to think about forming groups of</a:t>
            </a:r>
          </a:p>
          <a:p>
            <a:pPr lvl="1"/>
            <a:r>
              <a:rPr lang="da-DK" dirty="0"/>
              <a:t>4 people</a:t>
            </a:r>
          </a:p>
          <a:p>
            <a:pPr lvl="1"/>
            <a:r>
              <a:rPr lang="da-DK" dirty="0"/>
              <a:t>3 and 5 is also acceptable</a:t>
            </a:r>
          </a:p>
          <a:p>
            <a:pPr lvl="1"/>
            <a:endParaRPr lang="da-DK" dirty="0"/>
          </a:p>
          <a:p>
            <a:r>
              <a:rPr lang="da-DK" dirty="0"/>
              <a:t>Thursday we will do some speeddating to form groups for people not already having one. Also feel free to write in the </a:t>
            </a:r>
            <a:r>
              <a:rPr lang="da-DK" i="1" dirty="0"/>
              <a:t>#find-a-group </a:t>
            </a:r>
            <a:r>
              <a:rPr lang="da-DK" dirty="0"/>
              <a:t>slack channel.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23B9D-E024-4494-A213-E5070EF86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1/2/2022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AA177-8123-47FD-B589-349C1E2C0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D8A0C-70B7-415B-9708-0503B6F9B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3792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544</Words>
  <Application>Microsoft Office PowerPoint</Application>
  <PresentationFormat>Widescreen</PresentationFormat>
  <Paragraphs>100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Course intro</vt:lpstr>
      <vt:lpstr>Who am I?</vt:lpstr>
      <vt:lpstr>Course settings</vt:lpstr>
      <vt:lpstr>Course webpage</vt:lpstr>
      <vt:lpstr>What is this course/What is it not</vt:lpstr>
      <vt:lpstr>What do I expect from you</vt:lpstr>
      <vt:lpstr>I typical day</vt:lpstr>
      <vt:lpstr>What I hope from this course</vt:lpstr>
      <vt:lpstr>A note on the projects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autodiff changed the world</dc:title>
  <dc:creator>Nicki Skafte Detlefsen</dc:creator>
  <cp:lastModifiedBy>Nicki Skafte Detlefsen</cp:lastModifiedBy>
  <cp:revision>23</cp:revision>
  <dcterms:created xsi:type="dcterms:W3CDTF">2021-04-07T10:04:14Z</dcterms:created>
  <dcterms:modified xsi:type="dcterms:W3CDTF">2022-01-02T09:53:32Z</dcterms:modified>
</cp:coreProperties>
</file>