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ink/ink6.xml" ContentType="application/inkml+xml"/>
  <Override PartName="/ppt/notesSlides/notesSlide3.xml" ContentType="application/vnd.openxmlformats-officedocument.presentationml.notesSlide+xml"/>
  <Override PartName="/ppt/ink/ink7.xml" ContentType="application/inkml+xml"/>
  <Override PartName="/ppt/notesSlides/notesSlide4.xml" ContentType="application/vnd.openxmlformats-officedocument.presentationml.notesSlide+xml"/>
  <Override PartName="/ppt/ink/ink8.xml" ContentType="application/inkml+xml"/>
  <Override PartName="/ppt/notesSlides/notesSlide5.xml" ContentType="application/vnd.openxmlformats-officedocument.presentationml.notesSlide+xml"/>
  <Override PartName="/ppt/ink/ink9.xml" ContentType="application/inkml+xml"/>
  <Override PartName="/ppt/notesSlides/notesSlide6.xml" ContentType="application/vnd.openxmlformats-officedocument.presentationml.notesSlide+xml"/>
  <Override PartName="/ppt/ink/ink10.xml" ContentType="application/inkml+xml"/>
  <Override PartName="/ppt/notesSlides/notesSlide7.xml" ContentType="application/vnd.openxmlformats-officedocument.presentationml.notesSlide+xml"/>
  <Override PartName="/ppt/ink/ink11.xml" ContentType="application/inkml+xml"/>
  <Override PartName="/ppt/notesSlides/notesSlide8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9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notesSlides/notesSlide12.xml" ContentType="application/vnd.openxmlformats-officedocument.presentationml.notesSlide+xml"/>
  <Override PartName="/ppt/ink/ink25.xml" ContentType="application/inkml+xml"/>
  <Override PartName="/ppt/notesSlides/notesSlide13.xml" ContentType="application/vnd.openxmlformats-officedocument.presentationml.notesSlide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0" r:id="rId3"/>
    <p:sldId id="261" r:id="rId4"/>
    <p:sldId id="262" r:id="rId5"/>
    <p:sldId id="264" r:id="rId6"/>
    <p:sldId id="266" r:id="rId7"/>
    <p:sldId id="269" r:id="rId8"/>
    <p:sldId id="270" r:id="rId9"/>
    <p:sldId id="267" r:id="rId10"/>
    <p:sldId id="271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AB46C2-BB08-4242-A7D4-261F6B69681D}" v="1254" dt="2024-10-27T22:18:37.120"/>
    <p1510:client id="{AB94CEA8-7D72-494B-AF57-D61799EFA42A}" v="210" dt="2024-10-28T13:29:22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7T20:55:25.6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28840 7858 16383 0 0,'0'4'0'0'0,"10"14"0"0"0,25 45 0 0 0,18 48 0 0 0,23 53 0 0 0,24 58 0 0 0,24 58 0 0 0,0 38 0 0 0,8 25 0 0 0,-7 4 0 0 0,-27-9 0 0 0,-10-22 0 0 0,-15-19 0 0 0,-15-21 0 0 0,-18-23 0 0 0,-5-22 0 0 0,-5-33 0 0 0,-8-25 0 0 0,0-17 0 0 0,0-8 0 0 0,9 109 0 0 0,1 29 0 0 0,-6-24 0 0 0,-8-39 0 0 0,-5-36 0 0 0,-7-25 0 0 0,-10-19 0 0 0,-5-13 0 0 0,-8 7 0 0 0,-8 5 0 0 0,-25 63 0 0 0,-10 28 0 0 0,-3 3 0 0 0,0-10 0 0 0,-5-20 0 0 0,3-15 0 0 0,-2-17 0 0 0,4-20 0 0 0,9-14 0 0 0,13-11 0 0 0,3 2 0 0 0,9 2 0 0 0,8 1 0 0 0,9-9 0 0 0,5-4 0 0 0,5-6 0 0 0,2-14 0 0 0,2-11 0 0 0,-1-14 0 0 0,1-12 0 0 0,-1-10 0 0 0,0-11 0 0 0,0-3 0 0 0,-1-3 0 0 0,0-6 0 0 0,-3 7 0 0 0,-2 8 0 0 0,0 2 0 0 0,2 7 0 0 0,0 2 0 0 0,1 2 0 0 0,2 4 0 0 0,-1-1 0 0 0,1 7 0 0 0,0 5 0 0 0,1-2 0 0 0,-1-4 0 0 0,0-2 0 0 0,0-5 0 0 0,0-6 0 0 0,0-9 0 0 0,0-6 0 0 0,0-1 0 0 0,0 2 0 0 0,0 2 0 0 0,0 0 0 0 0,0 3 0 0 0,0 9 0 0 0,0 1 0 0 0,0 6 0 0 0,0 13 0 0 0,0 5 0 0 0,-3-1 0 0 0,-6 0 0 0 0,0 1 0 0 0,1-6 0 0 0,2-1 0 0 0,9 7 0 0 0,4-2 0 0 0,1-1 0 0 0,-2-2 0 0 0,0-7 0 0 0,-3-5 0 0 0,-1-6 0 0 0,-1-9 0 0 0,0-2 0 0 0,-1 9 0 0 0,-1 26 0 0 0,1 4 0 0 0,3-6 0 0 0,5-13 0 0 0,5-11 0 0 0,3-7 0 0 0,-1-5 0 0 0,1-3 0 0 0,-3-4 0 0 0,-3-12 0 0 0,-4-11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3T20:41:29.2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3122 900 16383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3T20:41:29.2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3122 900 16383 0 0,'0'0'0'0'0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3T20:41:29.2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3122 900 16383 0 0,'0'0'0'0'0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12:50:10.3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22626 12859 16383 0 0,'0'3'0'0'0,"0"10"0"0"0,-3 27 0 0 0,-6 14 0 0 0,-4 14 0 0 0,-11 5 0 0 0,-6-2 0 0 0,-4-6 0 0 0,-4-3 0 0 0,-22-1 0 0 0,-11-7 0 0 0,-12-1 0 0 0,1-7 0 0 0,3-8 0 0 0,8-5 0 0 0,5-2 0 0 0,6-3 0 0 0,6-1 0 0 0,5 1 0 0 0,4 3 0 0 0,1 4 0 0 0,2 3 0 0 0,0 0 0 0 0,3-4 0 0 0,-2-1 0 0 0,-5 3 0 0 0,-6-2 0 0 0,-5 0 0 0 0,-4-1 0 0 0,-3-3 0 0 0,-5 5 0 0 0,2 3 0 0 0,2-1 0 0 0,3 1 0 0 0,3 1 0 0 0,6-2 0 0 0,2-1 0 0 0,3-2 0 0 0,-3-3 0 0 0,1-4 0 0 0,-2 1 0 0 0,-8 8 0 0 0,-3 0 0 0 0,-11 2 0 0 0,1-2 0 0 0,2-4 0 0 0,8-3 0 0 0,1-3 0 0 0,4 2 0 0 0,4-5 0 0 0,4-2 0 0 0,-1-1 0 0 0,-9 0 0 0 0,-6 0 0 0 0,-7 0 0 0 0,-16-2 0 0 0,-12-2 0 0 0,-10-3 0 0 0,-1 3 0 0 0,0 0 0 0 0,-3-4 0 0 0,-4 4 0 0 0,7-1 0 0 0,1-3 0 0 0,1-3 0 0 0,0-4 0 0 0,1-2 0 0 0,5-2 0 0 0,8-1 0 0 0,2 0 0 0 0,3-1 0 0 0,9 0 0 0 0,8 1 0 0 0,9-1 0 0 0,8 1 0 0 0,10 0 0 0 0,14 0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12:50:10.3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17727 14949 16383 0 0,'0'7'0'0'0,"18"77"0"0"0,11 45 0 0 0,-1 15 0 0 0,-5-9 0 0 0,-6-27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12:50:10.3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17754 15709 16383 0 0,'-7'0'0'0'0,"-10"-3"0"0"0,-14-6 0 0 0,-22-8 0 0 0,-25-5 0 0 0,-21-6 0 0 0,-5-1 0 0 0,4 3 0 0 0,9 3 0 0 0,15 5 0 0 0,10 2 0 0 0,16 0 0 0 0,17 0 0 0 0,18 1 0 0 0,14 1 0 0 0,12-2 0 0 0,7-1 0 0 0,5-6 0 0 0,1-9 0 0 0,1-7 0 0 0,4-4 0 0 0,3-6 0 0 0,5-2 0 0 0,6 1 0 0 0,7 1 0 0 0,7 5 0 0 0,3 7 0 0 0,0 2 0 0 0,1 7 0 0 0,-7 4 0 0 0,-2 4 0 0 0,-1-4 0 0 0,-11 4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12:50:10.3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6588 13785 16383 0 0,'0'0'0'0'0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12:50:10.3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3598 18918 16383 0 0,'9'0'0'0'0,"15"0"0"0"0,16 0 0 0 0,2 0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3T20:41:29.2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3122 900 16383 0 0,'0'0'0'0'0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12:50:10.3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27966 18733 16383 0 0,'13'0'0'0'0,"17"8"0"0"0,66 16 0 0 0,81 46 0 0 0,40 19 0 0 0,8 4 0 0 0,-12-6 0 0 0,-9-10 0 0 0,-31-17 0 0 0,-36-15 0 0 0,-29-15 0 0 0,-24-4 0 0 0,-22-7 0 0 0,-9-2 0 0 0,3 1 0 0 0,5 0 0 0 0,9-1 0 0 0,6 3 0 0 0,-2 4 0 0 0,3-3 0 0 0,1-1 0 0 0,1-3 0 0 0,-5-5 0 0 0,-3-4 0 0 0,-9-4 0 0 0,-10-3 0 0 0,-11 4 0 0 0,-7 0 0 0 0,-1-1 0 0 0,2 0 0 0 0,3-2 0 0 0,5 8 0 0 0,-2 2 0 0 0,1 3 0 0 0,6 3 0 0 0,-1 4 0 0 0,-4-4 0 0 0,-5-3 0 0 0,-5-1 0 0 0,-4 2 0 0 0,-2-2 0 0 0,-2-3 0 0 0,3 0 0 0 0,2-1 0 0 0,-1-3 0 0 0,-5-2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7T20:55:25.6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3122 900 16383 0 0,'0'0'0'0'0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12:50:10.3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27993 20528 16383 0 0,'8'0'0'0'0,"16"0"0"0"0,25 0 0 0 0,34-4 0 0 0,23-6 0 0 0,20-1 0 0 0,14 2 0 0 0,8 1 0 0 0,4 3 0 0 0,-10 2 0 0 0,-18 2 0 0 0,-20 0 0 0 0,-16 2 0 0 0,-18-1 0 0 0,-18 1 0 0 0,-4-1 0 0 0,-2 0 0 0 0,4 0 0 0 0,6 1 0 0 0,11-1 0 0 0,6 0 0 0 0,8 0 0 0 0,3 0 0 0 0,4 0 0 0 0,8 0 0 0 0,-4 0 0 0 0,-4 0 0 0 0,-14 0 0 0 0,-14 0 0 0 0,-10 0 0 0 0,-9 0 0 0 0,-6 0 0 0 0,-6 0 0 0 0,1 0 0 0 0,-1 0 0 0 0,0 0 0 0 0,-2 0 0 0 0,4 0 0 0 0,4 0 0 0 0,2 0 0 0 0,1 0 0 0 0,0 0 0 0 0,-3 0 0 0 0,-3 0 0 0 0,2 0 0 0 0,-2 0 0 0 0,-1 0 0 0 0,3 0 0 0 0,-1 0 0 0 0,-1 0 0 0 0,-3 0 0 0 0,3 0 0 0 0,1 0 0 0 0,-3 0 0 0 0,0 0 0 0 0,-3 0 0 0 0,0 0 0 0 0,-2 0 0 0 0,1 0 0 0 0,7 0 0 0 0,-2 0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12:50:10.3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31327 20373 16383 0 0,'4'0'0'0'0,"14"0"0"0"0,9 0 0 0 0,3 0 0 0 0,1 4 0 0 0,4 2 0 0 0,9 3 0 0 0,9 6 0 0 0,-4 3 0 0 0,-7 3 0 0 0,-5 3 0 0 0,-14-3 0 0 0,-15-1 0 0 0,-13-4 0 0 0,-14 4 0 0 0,-12-2 0 0 0,-6-3 0 0 0,-4-5 0 0 0,0 1 0 0 0,3-2 0 0 0,4-3 0 0 0,-1-2 0 0 0,1-1 0 0 0,3 2 0 0 0,1 1 0 0 0,11-1 0 0 0,13-1 0 0 0,7-6 0 0 0,3-6 0 0 0,2-7 0 0 0,-1-8 0 0 0,-1-6 0 0 0,-1-1 0 0 0,-2 0 0 0 0,0-3 0 0 0,4 3 0 0 0,9 8 0 0 0,7 11 0 0 0,3 12 0 0 0,7 18 0 0 0,-2 11 0 0 0,-2 0 0 0 0,-1-6 0 0 0,3-6 0 0 0,2-6 0 0 0,-1-6 0 0 0,-2-3 0 0 0,4-3 0 0 0,0-1 0 0 0,0 4 0 0 0,-11 2 0 0 0,-13-1 0 0 0,-16-5 0 0 0,-7-2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12:50:10.3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31509 19659 16383 0 0,'0'8'0'0'0,"0"8"0"0"0,0 4 0 0 0,0 4 0 0 0,0 6 0 0 0,-4 6 0 0 0,-2 2 0 0 0,1 2 0 0 0,0-1 0 0 0,7-7 0 0 0,6-9 0 0 0,10-9 0 0 0,7-6 0 0 0,3-5 0 0 0,1-3 0 0 0,8-1 0 0 0,3-1 0 0 0,-2 0 0 0 0,-12-3 0 0 0,-14-6 0 0 0,-18-5 0 0 0,-20-4 0 0 0,-23-7 0 0 0,-7 1 0 0 0,1 5 0 0 0,6 2 0 0 0,16 0 0 0 0,18 3 0 0 0,15 4 0 0 0,16 4 0 0 0,10 4 0 0 0,5-2 0 0 0,-4-4 0 0 0,-1 4 0 0 0,-1 3 0 0 0,-1 6 0 0 0,0 2 0 0 0,0 1 0 0 0,5 8 0 0 0,1 5 0 0 0,0 5 0 0 0,-1 5 0 0 0,-10 3 0 0 0,-12-4 0 0 0,-11-7 0 0 0,-14-7 0 0 0,-8-6 0 0 0,-12-9 0 0 0,-9-12 0 0 0,1-12 0 0 0,2-7 0 0 0,10-2 0 0 0,2-3 0 0 0,6 0 0 0 0,4 2 0 0 0,9 7 0 0 0,20 8 0 0 0,17 12 0 0 0,9 12 0 0 0,3 9 0 0 0,4 6 0 0 0,-1 1 0 0 0,-7-4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12:50:15.6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26033 19571 16383 0 0,'-8'0'0'0'0,"-8"0"0"0"0,-9 0 0 0 0,-17 0 0 0 0,-52-21 0 0 0,-36-12 0 0 0,-21-3 0 0 0,-15-14 0 0 0,-4-2 0 0 0,-3-13 0 0 0,-27-21 0 0 0,3-5 0 0 0,15-3 0 0 0,-1-3 0 0 0,10 6 0 0 0,22 11 0 0 0,24 15 0 0 0,29 13 0 0 0,6 8 0 0 0,14 7 0 0 0,12 5 0 0 0,1-4 0 0 0,2 0 0 0 0,-13-3 0 0 0,-7-3 0 0 0,-1-7 0 0 0,-13-4 0 0 0,-1-1 0 0 0,6 4 0 0 0,11 11 0 0 0,15 7 0 0 0,6 6 0 0 0,5-2 0 0 0,7 0 0 0 0,-1-9 0 0 0,-4-1 0 0 0,2 1 0 0 0,-3-10 0 0 0,-5-5 0 0 0,0 1 0 0 0,0 1 0 0 0,7 6 0 0 0,7 5 0 0 0,8 5 0 0 0,2 0 0 0 0,-3 2 0 0 0,2 1 0 0 0,2 3 0 0 0,-1-3 0 0 0,1 0 0 0 0,2 0 0 0 0,-2 2 0 0 0,5 2 0 0 0,3 0 0 0 0,2 1 0 0 0,0 1 0 0 0,1 1 0 0 0,-1-1 0 0 0,0 0 0 0 0,0-3 0 0 0,0-3 0 0 0,-5-3 0 0 0,-2-1 0 0 0,-8-7 0 0 0,-1 0 0 0 0,1-2 0 0 0,-1-2 0 0 0,3 3 0 0 0,2 0 0 0 0,4 3 0 0 0,6 5 0 0 0,-4-6 0 0 0,-2-7 0 0 0,0 0 0 0 0,5-5 0 0 0,3-2 0 0 0,1 4 0 0 0,1 7 0 0 0,2 3 0 0 0,6 3 0 0 0,1 0 0 0 0,1 2 0 0 0,4 4 0 0 0,2 2 0 0 0,3-7 0 0 0,1 0 0 0 0,1 5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12:50:15.6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20717 16479 16383 0 0,'0'-4'0'0'0,"0"-6"0"0"0,0-14 0 0 0,0-7 0 0 0,0-2 0 0 0,0-5 0 0 0,0 1 0 0 0,0 2 0 0 0,0 2 0 0 0,4-5 0 0 0,6-5 0 0 0,5 1 0 0 0,1 3 0 0 0,1 4 0 0 0,2 8 0 0 0,10 8 0 0 0,6 8 0 0 0,4 10 0 0 0,0 9 0 0 0,-3 4 0 0 0,2 3 0 0 0,2 8 0 0 0,-1 5 0 0 0,2 1 0 0 0,-3 0 0 0 0,-3-1 0 0 0,-4 0 0 0 0,-2-1 0 0 0,-2-1 0 0 0,-2 7 0 0 0,-9-1 0 0 0,-11-6 0 0 0,-20-8 0 0 0,-15-7 0 0 0,-7-5 0 0 0,-6-3 0 0 0,0-3 0 0 0,0-1 0 0 0,-3-1 0 0 0,4 1 0 0 0,4 0 0 0 0,4 0 0 0 0,-1 0 0 0 0,2 1 0 0 0,2 0 0 0 0,3 0 0 0 0,-4 0 0 0 0,1 0 0 0 0,0 0 0 0 0,6 0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3T20:41:29.2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3122 900 16383 0 0,'0'0'0'0'0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3T20:41:29.2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3122 900 16383 0 0,'0'0'0'0'0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13:21:44.2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30189 7822 16383 0 0,'4'0'0'0'0,"5"0"0"0"0,9-4 0 0 0,14-1 0 0 0,4 0 0 0 0,13 1 0 0 0,14-3 0 0 0,15 0 0 0 0,3-3 0 0 0,0 0 0 0 0,-11 2 0 0 0,-5 2 0 0 0,-1 3 0 0 0,-9 1 0 0 0,4 1 0 0 0,-6 1 0 0 0,1 0 0 0 0,-1 1 0 0 0,6-1 0 0 0,9 1 0 0 0,52 3 0 0 0,14 5 0 0 0,-16 5 0 0 0,-24 5 0 0 0,-24 2 0 0 0,-17-2 0 0 0,-8 0 0 0 0,-5 4 0 0 0,0 6 0 0 0,-1 7 0 0 0,7 4 0 0 0,2 4 0 0 0,1 6 0 0 0,1 14 0 0 0,-5 5 0 0 0,-2 1 0 0 0,0 6 0 0 0,-4-3 0 0 0,0-1 0 0 0,1-2 0 0 0,-7-4 0 0 0,-4-6 0 0 0,0-6 0 0 0,-4-3 0 0 0,-7-6 0 0 0,-2 0 0 0 0,-5-3 0 0 0,-3-5 0 0 0,-3 4 0 0 0,-3-2 0 0 0,-1 0 0 0 0,-2 6 0 0 0,-3 23 0 0 0,-2 12 0 0 0,-4-1 0 0 0,0-1 0 0 0,2 2 0 0 0,-2-5 0 0 0,-3-3 0 0 0,0-2 0 0 0,-5-1 0 0 0,-3-5 0 0 0,-3-4 0 0 0,-1-6 0 0 0,4-7 0 0 0,6-4 0 0 0,5-5 0 0 0,-4-2 0 0 0,1 2 0 0 0,2-3 0 0 0,0-2 0 0 0,1 9 0 0 0,2 8 0 0 0,-1 9 0 0 0,1-3 0 0 0,2-2 0 0 0,1-7 0 0 0,3-7 0 0 0,0-7 0 0 0,2-1 0 0 0,0 3 0 0 0,0 34 0 0 0,1 17 0 0 0,-1 14 0 0 0,0-2 0 0 0,8-6 0 0 0,3-14 0 0 0,-1-17 0 0 0,-2-15 0 0 0,-2-7 0 0 0,-2-6 0 0 0,-3-6 0 0 0,0-2 0 0 0,-1 2 0 0 0,0 0 0 0 0,-1 0 0 0 0,1-1 0 0 0,0 3 0 0 0,-1 1 0 0 0,1-1 0 0 0,0-2 0 0 0,0 3 0 0 0,0 4 0 0 0,-4 5 0 0 0,-1-2 0 0 0,0 2 0 0 0,1 6 0 0 0,1-1 0 0 0,1-3 0 0 0,1 2 0 0 0,1 2 0 0 0,0-2 0 0 0,0-1 0 0 0,0-4 0 0 0,0-4 0 0 0,1-4 0 0 0,-1 1 0 0 0,0-1 0 0 0,0-1 0 0 0,0-3 0 0 0,0 4 0 0 0,0-1 0 0 0,0 0 0 0 0,-4 2 0 0 0,-1 0 0 0 0,0-1 0 0 0,1-2 0 0 0,5 2 0 0 0,6 0 0 0 0,6 3 0 0 0,5 0 0 0 0,3 1 0 0 0,6 4 0 0 0,3-1 0 0 0,-1-2 0 0 0,4 0 0 0 0,3-2 0 0 0,4-2 0 0 0,-1-7 0 0 0,1-3 0 0 0,-3-6 0 0 0,-3-1 0 0 0,-4 2 0 0 0,1-3 0 0 0,0 0 0 0 0,1-1 0 0 0,0 1 0 0 0,-1-2 0 0 0,-3-3 0 0 0,7-3 0 0 0,0-1 0 0 0,3 1 0 0 0,-1 1 0 0 0,-4-1 0 0 0,6 6 0 0 0,-1 2 0 0 0,1 2 0 0 0,-1-1 0 0 0,4-3 0 0 0,-2-3 0 0 0,-2-4 0 0 0,-1-2 0 0 0,-2-1 0 0 0,-4-5 0 0 0,2-6 0 0 0,-2-5 0 0 0,-1-4 0 0 0,-3-2 0 0 0,-5-2 0 0 0,-7-1 0 0 0,-5-17 0 0 0,-5-12 0 0 0,-8-6 0 0 0,-6 4 0 0 0,-6 7 0 0 0,-1 7 0 0 0,-5 4 0 0 0,-3 3 0 0 0,-1 8 0 0 0,-1 8 0 0 0,-4 4 0 0 0,0 3 0 0 0,0 5 0 0 0,2-2 0 0 0,2-3 0 0 0,1 1 0 0 0,-3 1 0 0 0,-1 3 0 0 0,-7 2 0 0 0,-2 2 0 0 0,2 1 0 0 0,-4 1 0 0 0,-1 1 0 0 0,-4-1 0 0 0,-2 1 0 0 0,2 3 0 0 0,1 1 0 0 0,1 5 0 0 0,2 3 0 0 0,6 8 0 0 0,4 0 0 0 0,3 1 0 0 0,3 0 0 0 0,6 5 0 0 0,-3 5 0 0 0,3 10 0 0 0,-3 5 0 0 0,-1-2 0 0 0,2 0 0 0 0,1 0 0 0 0,0-3 0 0 0,4-2 0 0 0,0 1 0 0 0,-1-3 0 0 0,3 1 0 0 0,7-4 0 0 0,5 2 0 0 0,3 1 0 0 0,5-1 0 0 0,5 0 0 0 0,2 3 0 0 0,-2-2 0 0 0,0 4 0 0 0,4 7 0 0 0,-2 0 0 0 0,2 2 0 0 0,-3 9 0 0 0,-2 2 0 0 0,0 3 0 0 0,-1-3 0 0 0,-2 5 0 0 0,-3-1 0 0 0,-1-1 0 0 0,2 1 0 0 0,-3 2 0 0 0,-3-8 0 0 0,0-2 0 0 0,-1-2 0 0 0,-7 8 0 0 0,-3-2 0 0 0,-3 4 0 0 0,2 2 0 0 0,2-6 0 0 0,3-5 0 0 0,3-2 0 0 0,-1-1 0 0 0,-1 2 0 0 0,-2-5 0 0 0,1 1 0 0 0,0-1 0 0 0,3-5 0 0 0,2 2 0 0 0,-7 9 0 0 0,-1 5 0 0 0,-3 10 0 0 0,-3 7 0 0 0,1-6 0 0 0,0 1 0 0 0,2-8 0 0 0,4-8 0 0 0,3-5 0 0 0,3-4 0 0 0,3-7 0 0 0,0 2 0 0 0,2-3 0 0 0,-1-4 0 0 0,1 3 0 0 0,0-1 0 0 0,-1-3 0 0 0,1 0 0 0 0,-5 1 0 0 0,-5 0 0 0 0,-6 0 0 0 0,1-2 0 0 0,2-2 0 0 0,3-4 0 0 0,4 2 0 0 0,-2-1 0 0 0,0 3 0 0 0,-2 7 0 0 0,0 1 0 0 0,2 5 0 0 0,-6 3 0 0 0,-5-2 0 0 0,1-3 0 0 0,-1-4 0 0 0,3-4 0 0 0,0-6 0 0 0,2-3 0 0 0,4-2 0 0 0,-1 2 0 0 0,-3 1 0 0 0,-6 11 0 0 0,-5 7 0 0 0,2 0 0 0 0,-3-1 0 0 0,-1-3 0 0 0,0-1 0 0 0,3-4 0 0 0,3 0 0 0 0,5 2 0 0 0,-4 5 0 0 0,-2 4 0 0 0,-1-2 0 0 0,2-6 0 0 0,2 3 0 0 0,-5 2 0 0 0,-2 5 0 0 0,-1-2 0 0 0,0-6 0 0 0,1-5 0 0 0,0-5 0 0 0,4-4 0 0 0,3-4 0 0 0,-1 0 0 0 0,0-2 0 0 0,-5-4 0 0 0,-3-5 0 0 0,-4 3 0 0 0,-1-1 0 0 0,1-3 0 0 0,2-4 0 0 0,1-3 0 0 0,-1-2 0 0 0,-1 2 0 0 0,2 0 0 0 0,-3-1 0 0 0,3 3 0 0 0,4 1 0 0 0,1-2 0 0 0,-3-1 0 0 0,-5 2 0 0 0,-2 4 0 0 0,6 0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13:21:44.2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22309 9945 16383 0 0,'-12'0'0'0'0,"-19"0"0"0"0,-33 0 0 0 0,-21 0 0 0 0,-12-4 0 0 0,-9-1 0 0 0,2 0 0 0 0,6 1 0 0 0,4 1 0 0 0,7 1 0 0 0,5 1 0 0 0,2 1 0 0 0,-10 0 0 0 0,-13 0 0 0 0,-21 0 0 0 0,-21 0 0 0 0,-17 1 0 0 0,-9-1 0 0 0,-11 0 0 0 0,-2 0 0 0 0,18 0 0 0 0,13 0 0 0 0,18 0 0 0 0,12 0 0 0 0,10 0 0 0 0,13 0 0 0 0,0 0 0 0 0,-3 0 0 0 0,0 0 0 0 0,2 0 0 0 0,-2 0 0 0 0,5 0 0 0 0,3 0 0 0 0,3 0 0 0 0,8 0 0 0 0,14 0 0 0 0,12 0 0 0 0,12 0 0 0 0,9 0 0 0 0,11 0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13:21:44.2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20208 10630 16383 0 0,'-43'0'0'0'0,"-27"0"0"0"0,-28-8 0 0 0,-66-3 0 0 0,-12 1 0 0 0,11 2 0 0 0,-56 2 0 0 0,-62 3 0 0 0,-4 1 0 0 0,29 1 0 0 0,57 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3T20:41:29.2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3122 900 16383 0 0,'0'0'0'0'0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13:21:44.2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20766 11245 16383 0 0,'-51'12'0'0'0,"-49"3"0"0"0,-47 4 0 0 0,-26-1 0 0 0,-15-5 0 0 0,4 1 0 0 0,26-3 0 0 0,28-3 0 0 0,28-3 0 0 0,23-2 0 0 0,-6 2 0 0 0,-5 0 0 0 0,-18 0 0 0 0,1-2 0 0 0,7-1 0 0 0,16 0 0 0 0,19-2 0 0 0,16 0 0 0 0,5 0 0 0 0,2 0 0 0 0,-4 0 0 0 0,2 0 0 0 0,-4 0 0 0 0,-1-1 0 0 0,-4 1 0 0 0,3 0 0 0 0,6 0 0 0 0,6 0 0 0 0,2 0 0 0 0,3 0 0 0 0,0 0 0 0 0,-4 0 0 0 0,2 0 0 0 0,2 0 0 0 0,3 0 0 0 0,7 0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13:21:44.2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20365 11824 16383 0 0,'-16'0'0'0'0,"-21"0"0"0"0,-27-4 0 0 0,-28-2 0 0 0,-17 1 0 0 0,-2 1 0 0 0,-2 1 0 0 0,-2 2 0 0 0,-1 0 0 0 0,4 0 0 0 0,9 1 0 0 0,-30 4 0 0 0,4 2 0 0 0,4 3 0 0 0,12 1 0 0 0,17 2 0 0 0,12-1 0 0 0,14-2 0 0 0,14-3 0 0 0,5-2 0 0 0,-5-2 0 0 0,-1-2 0 0 0,2 0 0 0 0,-2 0 0 0 0,4-1 0 0 0,5 1 0 0 0,5 0 0 0 0,6-1 0 0 0,6 1 0 0 0,0 0 0 0 0,2 4 0 0 0,5 1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13:21:44.3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20574 12356 16383 0 0,'-12'0'0'0'0,"-95"12"0"0"0,-36 8 0 0 0,-7 0 0 0 0,18 1 0 0 0,13-3 0 0 0,14-1 0 0 0,17-3 0 0 0,11-4 0 0 0,8 4 0 0 0,-1 0 0 0 0,0 1 0 0 0,7-1 0 0 0,12-4 0 0 0,-3-3 0 0 0,5-3 0 0 0,2-2 0 0 0,2-2 0 0 0,-4 0 0 0 0,-25 0 0 0 0,-19-1 0 0 0,-7 0 0 0 0,-1 1 0 0 0,8 0 0 0 0,8-1 0 0 0,11 1 0 0 0,14 0 0 0 0,9 0 0 0 0,9 0 0 0 0,8 0 0 0 0,6 0 0 0 0,0 0 0 0 0,12 0 0 0 0,9 0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13:21:44.3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20186 13226 16383 0 0,'-12'0'0'0'0,"-8"0"0"0"0,-4 0 0 0 0,-11 0 0 0 0,-6 0 0 0 0,-5 0 0 0 0,-6 0 0 0 0,-2 0 0 0 0,0 0 0 0 0,-3 0 0 0 0,-3 0 0 0 0,-3 0 0 0 0,0 0 0 0 0,0 0 0 0 0,-5 0 0 0 0,4 0 0 0 0,6 0 0 0 0,1 0 0 0 0,2 0 0 0 0,2 0 0 0 0,7 0 0 0 0,6 0 0 0 0,-5-4 0 0 0,1-1 0 0 0,-4 0 0 0 0,-1 1 0 0 0,-5 1 0 0 0,-5 1 0 0 0,-4 1 0 0 0,1 1 0 0 0,-2 0 0 0 0,3 0 0 0 0,0 0 0 0 0,6 0 0 0 0,9 0 0 0 0,4 0 0 0 0,5 1 0 0 0,5-1 0 0 0,4 0 0 0 0,23 0 0 0 0,11 0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13:21:44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21381 13633 16383 0 0,'-4'-4'0'0'0,"-17"-2"0"0"0,-13 1 0 0 0,-29 1 0 0 0,-11 2 0 0 0,-12 0 0 0 0,-20 1 0 0 0,-16 0 0 0 0,-2 1 0 0 0,-5 1 0 0 0,1-5 0 0 0,-6-1 0 0 0,-12-8 0 0 0,-29-9 0 0 0,0-2 0 0 0,2 4 0 0 0,19 6 0 0 0,31 4 0 0 0,33 5 0 0 0,23 2 0 0 0,20 2 0 0 0,13 2 0 0 0,6 0 0 0 0,2 0 0 0 0,2 0 0 0 0,2-1 0 0 0,-4 1 0 0 0,-6-1 0 0 0,-8 0 0 0 0,-6 0 0 0 0,1 0 0 0 0,-4 0 0 0 0,3 0 0 0 0,1 0 0 0 0,4 0 0 0 0,6 0 0 0 0,4 0 0 0 0,3 0 0 0 0,0 0 0 0 0,-1 0 0 0 0,6 4 0 0 0,5 1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7T20:55:25.6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15743 15090 16383 0 0,'7'-7'0'0'0,"16"-6"0"0"0,33-1 0 0 0,215 3 0 0 0,238 2 0 0 0,134 3 0 0 0,61 3 0 0 0,5 1 0 0 0,-29 2 0 0 0,-35 0 0 0 0,-47 1 0 0 0,28-1 0 0 0,-26 15 0 0 0,-55 11 0 0 0,-82 9 0 0 0,-80 1 0 0 0,-84 6 0 0 0,-69-5 0 0 0,-51-4 0 0 0,-47-9 0 0 0,-31-8 0 0 0,-15-7 0 0 0,-15-4 0 0 0,-9-4 0 0 0,-1-2 0 0 0,-4 0 0 0 0,3-1 0 0 0,5 1 0 0 0,9-1 0 0 0,13 2 0 0 0,6-1 0 0 0,9 1 0 0 0,7 0 0 0 0,4 0 0 0 0,-4 0 0 0 0,1 0 0 0 0,-1 4 0 0 0,-8 1 0 0 0,-11-1 0 0 0,-13 0 0 0 0,-6-2 0 0 0,-1 0 0 0 0,9-1 0 0 0,12-1 0 0 0,8 0 0 0 0,9 0 0 0 0,10 0 0 0 0,17-1 0 0 0,28 1 0 0 0,25 0 0 0 0,30 0 0 0 0,13 0 0 0 0,10 0 0 0 0,-8 0 0 0 0,-12 0 0 0 0,-15 0 0 0 0,0 0 0 0 0,-11 0 0 0 0,-10 0 0 0 0,-16 0 0 0 0,14 0 0 0 0,3 0 0 0 0,-1 0 0 0 0,-1 0 0 0 0,-11 0 0 0 0,-12 0 0 0 0,-14 0 0 0 0,-3 0 0 0 0,-1 0 0 0 0,-11 0 0 0 0,-7 0 0 0 0,-3 0 0 0 0,-6 0 0 0 0,4 0 0 0 0,5 0 0 0 0,3 0 0 0 0,7 0 0 0 0,3 0 0 0 0,-2 0 0 0 0,5 0 0 0 0,-1 0 0 0 0,1 0 0 0 0,-2 0 0 0 0,-5 0 0 0 0,-2 0 0 0 0,-4 0 0 0 0,-6 0 0 0 0,-1 0 0 0 0,-9 0 0 0 0,-1 0 0 0 0,1 7 0 0 0,0 3 0 0 0,1 6 0 0 0,-11 0 0 0 0,-5 2 0 0 0,-2-3 0 0 0,-9-4 0 0 0,-6-3 0 0 0,5-4 0 0 0,5-2 0 0 0,6-2 0 0 0,25 0 0 0 0,-2-1 0 0 0,-6 1 0 0 0,-8-1 0 0 0,-12 0 0 0 0,-11 1 0 0 0,-1 0 0 0 0,-8 0 0 0 0,-6 0 0 0 0,-7 0 0 0 0,-3 0 0 0 0,-4 0 0 0 0,-1 0 0 0 0,-2 0 0 0 0,1 0 0 0 0,3 0 0 0 0,-2 0 0 0 0,2 0 0 0 0,6 0 0 0 0,3 0 0 0 0,1 0 0 0 0,0 0 0 0 0,-3 0 0 0 0,-1 0 0 0 0,-5 0 0 0 0,-4 0 0 0 0,-3 0 0 0 0,-7 0 0 0 0,0 0 0 0 0,1 0 0 0 0,6 0 0 0 0,7-4 0 0 0,4 0 0 0 0,2-1 0 0 0,6 2 0 0 0,1 0 0 0 0,11 1 0 0 0,2 2 0 0 0,2-1 0 0 0,-3 1 0 0 0,-5 0 0 0 0,-7 1 0 0 0,-2-1 0 0 0,-8 0 0 0 0,-3-3 0 0 0,-9-2 0 0 0,-7 0 0 0 0,-4 2 0 0 0,-4 0 0 0 0,-4 2 0 0 0,-3 0 0 0 0,2 0 0 0 0,-1 1 0 0 0,0 1 0 0 0,-2-1 0 0 0,3 0 0 0 0,4 0 0 0 0,1 0 0 0 0,5 0 0 0 0,0 0 0 0 0,-3 0 0 0 0,1 0 0 0 0,1-3 0 0 0,6-2 0 0 0,-2 1 0 0 0,-6 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7T20:55:25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27675 7435 16383 0 0,'4'10'0'0'0,"1"15"0"0"0,10 52 0 0 0,6 59 0 0 0,0 24 0 0 0,3 2 0 0 0,-3-16 0 0 0,-4-21 0 0 0,-2-12 0 0 0,-4-14 0 0 0,0-13 0 0 0,-1-15 0 0 0,-3-8 0 0 0,1-8 0 0 0,-1-3 0 0 0,-2 4 0 0 0,-1-1 0 0 0,-2 2 0 0 0,-1-3 0 0 0,-1 1 0 0 0,0-3 0 0 0,0 1 0 0 0,0-1 0 0 0,-1 0 0 0 0,1 0 0 0 0,0 0 0 0 0,0-1 0 0 0,0-2 0 0 0,0-3 0 0 0,0 6 0 0 0,0 0 0 0 0,0 2 0 0 0,0 3 0 0 0,0 2 0 0 0,7 5 0 0 0,2 3 0 0 0,0 3 0 0 0,-1 8 0 0 0,0-3 0 0 0,0-2 0 0 0,-2-8 0 0 0,-1-4 0 0 0,-3 6 0 0 0,-1 22 0 0 0,0 4 0 0 0,-1-4 0 0 0,-1-9 0 0 0,1-8 0 0 0,0-13 0 0 0,0-10 0 0 0,-1-5 0 0 0,1-4 0 0 0,0-4 0 0 0,0 1 0 0 0,0 2 0 0 0,0 9 0 0 0,0 6 0 0 0,0 1 0 0 0,0 6 0 0 0,0-1 0 0 0,0 0 0 0 0,0-3 0 0 0,0-1 0 0 0,0-3 0 0 0,0-3 0 0 0,0-3 0 0 0,0 1 0 0 0,0-4 0 0 0,0-3 0 0 0,0 3 0 0 0,0-3 0 0 0,0 2 0 0 0,0 1 0 0 0,0 4 0 0 0,-3 0 0 0 0,-2-4 0 0 0,0 1 0 0 0,2-4 0 0 0,0-5 0 0 0,2 2 0 0 0,0-2 0 0 0,1-4 0 0 0,0 4 0 0 0,0-2 0 0 0,0 2 0 0 0,0 1 0 0 0,0 1 0 0 0,0 2 0 0 0,0 0 0 0 0,-3 1 0 0 0,-2-3 0 0 0,1-1 0 0 0,0-3 0 0 0,2 0 0 0 0,0 0 0 0 0,-2-1 0 0 0,-1 4 0 0 0,-3 3 0 0 0,-1 2 0 0 0,3-4 0 0 0,-6 4 0 0 0,-1-3 0 0 0,-1-4 0 0 0,1-4 0 0 0,3-5 0 0 0,7-2 0 0 0,4-2 0 0 0,1-2 0 0 0,1 0 0 0 0,4-4 0 0 0,0 0 0 0 0,-2-1 0 0 0,0 2 0 0 0,2 1 0 0 0,-1 4 0 0 0,-1 3 0 0 0,-1 0 0 0 0,-1 3 0 0 0,1 4 0 0 0,2-1 0 0 0,-2-1 0 0 0,0-6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3T20:41:29.2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3122 900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3T20:41:29.2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3122 900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3T20:41:29.2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3122 900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3T20:41:29.2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3122 900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666B5-ED3C-4F9B-82D2-D613A67FEEDF}" type="datetimeFigureOut"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2B4A5-890C-4900-93C4-F01F0154AF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24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Kan det </a:t>
            </a:r>
            <a:r>
              <a:rPr lang="en-US" dirty="0" err="1">
                <a:ea typeface="Calibri"/>
                <a:cs typeface="Calibri"/>
              </a:rPr>
              <a:t>meste</a:t>
            </a:r>
            <a:r>
              <a:rPr lang="en-US" dirty="0">
                <a:ea typeface="Calibri"/>
                <a:cs typeface="Calibri"/>
              </a:rPr>
              <a:t>, den </a:t>
            </a:r>
            <a:r>
              <a:rPr lang="en-US" dirty="0" err="1">
                <a:ea typeface="Calibri"/>
                <a:cs typeface="Calibri"/>
              </a:rPr>
              <a:t>bedste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til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ingenting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2B4A5-890C-4900-93C4-F01F0154AFED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75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2B4A5-890C-4900-93C4-F01F0154AFED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43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2B4A5-890C-4900-93C4-F01F0154AFED}" type="slidenum"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88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What is pip ? </a:t>
            </a:r>
            <a:r>
              <a:rPr lang="en-US" dirty="0" err="1">
                <a:ea typeface="Calibri"/>
                <a:cs typeface="Calibri"/>
              </a:rPr>
              <a:t>Ligesom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en</a:t>
            </a:r>
            <a:r>
              <a:rPr lang="en-US" dirty="0">
                <a:ea typeface="Calibri"/>
                <a:cs typeface="Calibri"/>
              </a:rPr>
              <a:t> DLC 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Kan give </a:t>
            </a:r>
            <a:r>
              <a:rPr lang="en-US" dirty="0" err="1">
                <a:ea typeface="Calibri"/>
                <a:cs typeface="Calibri"/>
              </a:rPr>
              <a:t>os</a:t>
            </a:r>
            <a:r>
              <a:rPr lang="en-US" dirty="0">
                <a:ea typeface="Calibri"/>
                <a:cs typeface="Calibri"/>
              </a:rPr>
              <a:t> ting </a:t>
            </a:r>
            <a:r>
              <a:rPr lang="en-US" dirty="0" err="1">
                <a:ea typeface="Calibri"/>
                <a:cs typeface="Calibri"/>
              </a:rPr>
              <a:t>som</a:t>
            </a:r>
            <a:r>
              <a:rPr lang="en-US" dirty="0">
                <a:ea typeface="Calibri"/>
                <a:cs typeface="Calibri"/>
              </a:rPr>
              <a:t> python </a:t>
            </a:r>
            <a:r>
              <a:rPr lang="en-US" dirty="0" err="1">
                <a:ea typeface="Calibri"/>
                <a:cs typeface="Calibri"/>
              </a:rPr>
              <a:t>ikke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kan</a:t>
            </a:r>
            <a:r>
              <a:rPr lang="en-US" dirty="0">
                <a:ea typeface="Calibri"/>
                <a:cs typeface="Calibri"/>
              </a:rPr>
              <a:t> I </a:t>
            </a:r>
            <a:r>
              <a:rPr lang="en-US" dirty="0" err="1">
                <a:ea typeface="Calibri"/>
                <a:cs typeface="Calibri"/>
              </a:rPr>
              <a:t>forvejen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eller</a:t>
            </a:r>
            <a:r>
              <a:rPr lang="en-US" dirty="0">
                <a:ea typeface="Calibri"/>
                <a:cs typeface="Calibri"/>
              </a:rPr>
              <a:t> ting </a:t>
            </a:r>
            <a:r>
              <a:rPr lang="en-US" dirty="0" err="1">
                <a:ea typeface="Calibri"/>
                <a:cs typeface="Calibri"/>
              </a:rPr>
              <a:t>som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allerede</a:t>
            </a:r>
            <a:r>
              <a:rPr lang="en-US" dirty="0">
                <a:ea typeface="Calibri"/>
                <a:cs typeface="Calibri"/>
              </a:rPr>
              <a:t> er </a:t>
            </a:r>
            <a:r>
              <a:rPr lang="en-US" dirty="0" err="1">
                <a:ea typeface="Calibri"/>
                <a:cs typeface="Calibri"/>
              </a:rPr>
              <a:t>lavet</a:t>
            </a:r>
            <a:r>
              <a:rPr lang="en-US" dirty="0">
                <a:ea typeface="Calibri"/>
                <a:cs typeface="Calibri"/>
              </a:rPr>
              <a:t> I python.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Kommer med python 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2B4A5-890C-4900-93C4-F01F0154AFED}" type="slidenum"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51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2B4A5-890C-4900-93C4-F01F0154AFED}" type="slidenum"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Live demo: </a:t>
            </a:r>
            <a:r>
              <a:rPr lang="en-US" dirty="0" err="1">
                <a:cs typeface="Calibri"/>
              </a:rPr>
              <a:t>prøv</a:t>
            </a:r>
            <a:r>
              <a:rPr lang="en-US" dirty="0">
                <a:cs typeface="Calibri"/>
              </a:rPr>
              <a:t> at </a:t>
            </a:r>
            <a:r>
              <a:rPr lang="en-US" dirty="0" err="1">
                <a:cs typeface="Calibri"/>
              </a:rPr>
              <a:t>følge</a:t>
            </a:r>
            <a:r>
              <a:rPr lang="en-US" dirty="0">
                <a:cs typeface="Calibri"/>
              </a:rPr>
              <a:t> 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2B4A5-890C-4900-93C4-F01F0154AFED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7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Hvad </a:t>
            </a:r>
            <a:r>
              <a:rPr lang="en-US" dirty="0" err="1">
                <a:ea typeface="Calibri"/>
                <a:cs typeface="Calibri"/>
              </a:rPr>
              <a:t>mener</a:t>
            </a:r>
            <a:r>
              <a:rPr lang="en-US" dirty="0">
                <a:ea typeface="Calibri"/>
                <a:cs typeface="Calibri"/>
              </a:rPr>
              <a:t> vi med et " </a:t>
            </a:r>
            <a:r>
              <a:rPr lang="en-US" dirty="0" err="1">
                <a:ea typeface="Calibri"/>
                <a:cs typeface="Calibri"/>
              </a:rPr>
              <a:t>programmerings</a:t>
            </a:r>
            <a:r>
              <a:rPr lang="en-US" dirty="0">
                <a:ea typeface="Calibri"/>
                <a:cs typeface="Calibri"/>
              </a:rPr>
              <a:t> sprog "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Vores computer </a:t>
            </a:r>
            <a:r>
              <a:rPr lang="en-US" dirty="0" err="1">
                <a:ea typeface="Calibri"/>
                <a:cs typeface="Calibri"/>
              </a:rPr>
              <a:t>forstår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ikke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dansk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eller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engelsk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Kan </a:t>
            </a:r>
            <a:r>
              <a:rPr lang="en-US" dirty="0" err="1">
                <a:ea typeface="Calibri"/>
                <a:cs typeface="Calibri"/>
              </a:rPr>
              <a:t>være</a:t>
            </a:r>
            <a:r>
              <a:rPr lang="en-US" dirty="0">
                <a:ea typeface="Calibri"/>
                <a:cs typeface="Calibri"/>
              </a:rPr>
              <a:t> I </a:t>
            </a:r>
            <a:r>
              <a:rPr lang="en-US" dirty="0" err="1">
                <a:ea typeface="Calibri"/>
                <a:cs typeface="Calibri"/>
              </a:rPr>
              <a:t>har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hørt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udtrykket</a:t>
            </a:r>
            <a:r>
              <a:rPr lang="en-US" dirty="0">
                <a:ea typeface="Calibri"/>
                <a:cs typeface="Calibri"/>
              </a:rPr>
              <a:t> "High level language" dette </a:t>
            </a:r>
            <a:r>
              <a:rPr lang="en-US" dirty="0" err="1">
                <a:ea typeface="Calibri"/>
                <a:cs typeface="Calibri"/>
              </a:rPr>
              <a:t>betyder</a:t>
            </a:r>
            <a:r>
              <a:rPr lang="en-US" dirty="0">
                <a:ea typeface="Calibri"/>
                <a:cs typeface="Calibri"/>
              </a:rPr>
              <a:t> vi </a:t>
            </a:r>
            <a:r>
              <a:rPr lang="en-US" dirty="0" err="1">
                <a:ea typeface="Calibri"/>
                <a:cs typeface="Calibri"/>
              </a:rPr>
              <a:t>abstrahere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længere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væk</a:t>
            </a:r>
            <a:r>
              <a:rPr lang="en-US" dirty="0">
                <a:ea typeface="Calibri"/>
                <a:cs typeface="Calibri"/>
              </a:rPr>
              <a:t> fra "computer sprog" og </a:t>
            </a:r>
            <a:r>
              <a:rPr lang="en-US" dirty="0" err="1">
                <a:ea typeface="Calibri"/>
                <a:cs typeface="Calibri"/>
              </a:rPr>
              <a:t>tættere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på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menneske</a:t>
            </a:r>
            <a:r>
              <a:rPr lang="en-US" dirty="0">
                <a:ea typeface="Calibri"/>
                <a:cs typeface="Calibri"/>
              </a:rPr>
              <a:t> sprog. (</a:t>
            </a:r>
            <a:r>
              <a:rPr lang="en-US" dirty="0" err="1">
                <a:ea typeface="Calibri"/>
                <a:cs typeface="Calibri"/>
              </a:rPr>
              <a:t>indset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eksempel</a:t>
            </a:r>
            <a:r>
              <a:rPr lang="en-US" dirty="0">
                <a:ea typeface="Calibri"/>
                <a:cs typeface="Calibri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2B4A5-890C-4900-93C4-F01F0154AFED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95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Dette er alle keywords man </a:t>
            </a:r>
            <a:r>
              <a:rPr lang="en-US" dirty="0" err="1">
                <a:ea typeface="Calibri"/>
                <a:cs typeface="Calibri"/>
              </a:rPr>
              <a:t>kan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bruge</a:t>
            </a:r>
            <a:r>
              <a:rPr lang="en-US" dirty="0">
                <a:ea typeface="Calibri"/>
                <a:cs typeface="Calibri"/>
              </a:rPr>
              <a:t> I python, mange </a:t>
            </a:r>
            <a:r>
              <a:rPr lang="en-US" dirty="0" err="1">
                <a:ea typeface="Calibri"/>
                <a:cs typeface="Calibri"/>
              </a:rPr>
              <a:t>af</a:t>
            </a:r>
            <a:r>
              <a:rPr lang="en-US" dirty="0">
                <a:ea typeface="Calibri"/>
                <a:cs typeface="Calibri"/>
              </a:rPr>
              <a:t> dem </a:t>
            </a:r>
            <a:r>
              <a:rPr lang="en-US" dirty="0" err="1">
                <a:ea typeface="Calibri"/>
                <a:cs typeface="Calibri"/>
              </a:rPr>
              <a:t>bliver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ikke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brugt</a:t>
            </a:r>
            <a:r>
              <a:rPr lang="en-US" dirty="0">
                <a:ea typeface="Calibri"/>
                <a:cs typeface="Calibri"/>
              </a:rPr>
              <a:t> I </a:t>
            </a:r>
            <a:r>
              <a:rPr lang="en-US" dirty="0" err="1">
                <a:ea typeface="Calibri"/>
                <a:cs typeface="Calibri"/>
              </a:rPr>
              <a:t>virkeligheden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og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har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jeg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aldrig</a:t>
            </a:r>
            <a:r>
              <a:rPr lang="en-US" dirty="0">
                <a:ea typeface="Calibri"/>
                <a:cs typeface="Calibri"/>
              </a:rPr>
              <a:t> haft </a:t>
            </a:r>
            <a:r>
              <a:rPr lang="en-US" dirty="0" err="1">
                <a:ea typeface="Calibri"/>
                <a:cs typeface="Calibri"/>
              </a:rPr>
              <a:t>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usecase</a:t>
            </a:r>
            <a:r>
              <a:rPr lang="en-US" dirty="0">
                <a:ea typeface="Calibri"/>
                <a:cs typeface="Calibri"/>
              </a:rPr>
              <a:t> for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Struktur er </a:t>
            </a:r>
            <a:r>
              <a:rPr lang="en-US" dirty="0" err="1">
                <a:ea typeface="Calibri"/>
                <a:cs typeface="Calibri"/>
              </a:rPr>
              <a:t>ikke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så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vigtigt</a:t>
            </a:r>
            <a:r>
              <a:rPr lang="en-US" dirty="0">
                <a:ea typeface="Calibri"/>
                <a:cs typeface="Calibri"/>
              </a:rPr>
              <a:t> for nu, vi holder </a:t>
            </a:r>
            <a:r>
              <a:rPr lang="en-US" dirty="0" err="1">
                <a:ea typeface="Calibri"/>
                <a:cs typeface="Calibri"/>
              </a:rPr>
              <a:t>os</a:t>
            </a:r>
            <a:r>
              <a:rPr lang="en-US" dirty="0">
                <a:ea typeface="Calibri"/>
                <a:cs typeface="Calibri"/>
              </a:rPr>
              <a:t> bare </a:t>
            </a:r>
            <a:r>
              <a:rPr lang="en-US" dirty="0" err="1">
                <a:ea typeface="Calibri"/>
                <a:cs typeface="Calibri"/>
              </a:rPr>
              <a:t>til</a:t>
            </a:r>
            <a:r>
              <a:rPr lang="en-US" dirty="0">
                <a:ea typeface="Calibri"/>
                <a:cs typeface="Calibri"/>
              </a:rPr>
              <a:t> 1 commando pr </a:t>
            </a:r>
            <a:r>
              <a:rPr lang="en-US" dirty="0" err="1">
                <a:ea typeface="Calibri"/>
                <a:cs typeface="Calibri"/>
              </a:rPr>
              <a:t>linje</a:t>
            </a:r>
            <a:r>
              <a:rPr lang="en-US" dirty="0">
                <a:ea typeface="Calibri"/>
                <a:cs typeface="Calibri"/>
              </a:rPr>
              <a:t> for nu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2B4A5-890C-4900-93C4-F01F0154AFED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16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Vores computer </a:t>
            </a:r>
            <a:r>
              <a:rPr lang="en-US" dirty="0" err="1">
                <a:ea typeface="Calibri"/>
                <a:cs typeface="Calibri"/>
              </a:rPr>
              <a:t>kender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ikke</a:t>
            </a:r>
            <a:r>
              <a:rPr lang="en-US" dirty="0">
                <a:ea typeface="Calibri"/>
                <a:cs typeface="Calibri"/>
              </a:rPr>
              <a:t> python, </a:t>
            </a:r>
            <a:r>
              <a:rPr lang="en-US" dirty="0" err="1">
                <a:ea typeface="Calibri"/>
                <a:cs typeface="Calibri"/>
              </a:rPr>
              <a:t>så</a:t>
            </a:r>
            <a:r>
              <a:rPr lang="en-US" dirty="0">
                <a:ea typeface="Calibri"/>
                <a:cs typeface="Calibri"/>
              </a:rPr>
              <a:t> vi </a:t>
            </a:r>
            <a:r>
              <a:rPr lang="en-US" dirty="0" err="1">
                <a:ea typeface="Calibri"/>
                <a:cs typeface="Calibri"/>
              </a:rPr>
              <a:t>bliver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nød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til</a:t>
            </a:r>
            <a:r>
              <a:rPr lang="en-US" dirty="0">
                <a:ea typeface="Calibri"/>
                <a:cs typeface="Calibri"/>
              </a:rPr>
              <a:t> at </a:t>
            </a:r>
            <a:r>
              <a:rPr lang="en-US" dirty="0" err="1">
                <a:ea typeface="Calibri"/>
                <a:cs typeface="Calibri"/>
              </a:rPr>
              <a:t>lære</a:t>
            </a:r>
            <a:r>
              <a:rPr lang="en-US" dirty="0">
                <a:ea typeface="Calibri"/>
                <a:cs typeface="Calibri"/>
              </a:rPr>
              <a:t> den </a:t>
            </a:r>
            <a:r>
              <a:rPr lang="en-US" dirty="0" err="1">
                <a:ea typeface="Calibri"/>
                <a:cs typeface="Calibri"/>
              </a:rPr>
              <a:t>hvad</a:t>
            </a:r>
            <a:r>
              <a:rPr lang="en-US" dirty="0">
                <a:ea typeface="Calibri"/>
                <a:cs typeface="Calibri"/>
              </a:rPr>
              <a:t> python er, </a:t>
            </a:r>
            <a:r>
              <a:rPr lang="en-US" dirty="0" err="1">
                <a:ea typeface="Calibri"/>
                <a:cs typeface="Calibri"/>
              </a:rPr>
              <a:t>dvs</a:t>
            </a:r>
            <a:r>
              <a:rPr lang="en-US" dirty="0">
                <a:ea typeface="Calibri"/>
                <a:cs typeface="Calibri"/>
              </a:rPr>
              <a:t> vi </a:t>
            </a:r>
            <a:r>
              <a:rPr lang="en-US" dirty="0" err="1">
                <a:ea typeface="Calibri"/>
                <a:cs typeface="Calibri"/>
              </a:rPr>
              <a:t>skal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lære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vores</a:t>
            </a:r>
            <a:r>
              <a:rPr lang="en-US" dirty="0">
                <a:ea typeface="Calibri"/>
                <a:cs typeface="Calibri"/>
              </a:rPr>
              <a:t> computer "</a:t>
            </a:r>
            <a:r>
              <a:rPr lang="en-US" dirty="0" err="1">
                <a:ea typeface="Calibri"/>
                <a:cs typeface="Calibri"/>
              </a:rPr>
              <a:t>reglerne</a:t>
            </a:r>
            <a:r>
              <a:rPr lang="en-US" dirty="0">
                <a:ea typeface="Calibri"/>
                <a:cs typeface="Calibri"/>
              </a:rPr>
              <a:t>" for python, </a:t>
            </a:r>
            <a:r>
              <a:rPr lang="en-US" dirty="0" err="1">
                <a:ea typeface="Calibri"/>
                <a:cs typeface="Calibri"/>
              </a:rPr>
              <a:t>så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hvilke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ord</a:t>
            </a:r>
            <a:r>
              <a:rPr lang="en-US" dirty="0">
                <a:ea typeface="Calibri"/>
                <a:cs typeface="Calibri"/>
              </a:rPr>
              <a:t> er </a:t>
            </a:r>
            <a:r>
              <a:rPr lang="en-US" dirty="0" err="1">
                <a:ea typeface="Calibri"/>
                <a:cs typeface="Calibri"/>
              </a:rPr>
              <a:t>specielle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hvordan</a:t>
            </a:r>
            <a:r>
              <a:rPr lang="en-US" dirty="0">
                <a:ea typeface="Calibri"/>
                <a:cs typeface="Calibri"/>
              </a:rPr>
              <a:t> er </a:t>
            </a:r>
            <a:r>
              <a:rPr lang="en-US" dirty="0" err="1">
                <a:ea typeface="Calibri"/>
                <a:cs typeface="Calibri"/>
              </a:rPr>
              <a:t>syntaksen</a:t>
            </a:r>
            <a:r>
              <a:rPr lang="en-US" dirty="0">
                <a:ea typeface="Calibri"/>
                <a:cs typeface="Calibri"/>
              </a:rPr>
              <a:t>. </a:t>
            </a:r>
            <a:r>
              <a:rPr lang="en-US" dirty="0" err="1">
                <a:ea typeface="Calibri"/>
                <a:cs typeface="Calibri"/>
              </a:rPr>
              <a:t>Præcis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ligesom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når</a:t>
            </a:r>
            <a:r>
              <a:rPr lang="en-US" dirty="0">
                <a:ea typeface="Calibri"/>
                <a:cs typeface="Calibri"/>
              </a:rPr>
              <a:t> vi </a:t>
            </a:r>
            <a:r>
              <a:rPr lang="en-US" dirty="0" err="1">
                <a:ea typeface="Calibri"/>
                <a:cs typeface="Calibri"/>
              </a:rPr>
              <a:t>skal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lære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spansk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eller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engelsk</a:t>
            </a:r>
            <a:r>
              <a:rPr lang="en-US" dirty="0">
                <a:ea typeface="Calibri"/>
                <a:cs typeface="Calibri"/>
              </a:rPr>
              <a:t>. </a:t>
            </a:r>
            <a:r>
              <a:rPr lang="en-US" dirty="0" err="1">
                <a:ea typeface="Calibri"/>
                <a:cs typeface="Calibri"/>
              </a:rPr>
              <a:t>Heldigvis</a:t>
            </a:r>
            <a:r>
              <a:rPr lang="en-US" dirty="0">
                <a:ea typeface="Calibri"/>
                <a:cs typeface="Calibri"/>
              </a:rPr>
              <a:t> er </a:t>
            </a:r>
            <a:r>
              <a:rPr lang="en-US" dirty="0" err="1">
                <a:ea typeface="Calibri"/>
                <a:cs typeface="Calibri"/>
              </a:rPr>
              <a:t>computere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rigtig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gode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til</a:t>
            </a:r>
            <a:r>
              <a:rPr lang="en-US" dirty="0">
                <a:ea typeface="Calibri"/>
                <a:cs typeface="Calibri"/>
              </a:rPr>
              <a:t> at </a:t>
            </a:r>
            <a:r>
              <a:rPr lang="en-US" dirty="0" err="1">
                <a:ea typeface="Calibri"/>
                <a:cs typeface="Calibri"/>
              </a:rPr>
              <a:t>lære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sådan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nogen</a:t>
            </a:r>
            <a:r>
              <a:rPr lang="en-US" dirty="0">
                <a:ea typeface="Calibri"/>
                <a:cs typeface="Calibri"/>
              </a:rPr>
              <a:t> ting </a:t>
            </a:r>
            <a:r>
              <a:rPr lang="en-US" dirty="0" err="1">
                <a:ea typeface="Calibri"/>
                <a:cs typeface="Calibri"/>
              </a:rPr>
              <a:t>ekstremt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hurtigt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og</a:t>
            </a:r>
            <a:r>
              <a:rPr lang="en-US" dirty="0">
                <a:ea typeface="Calibri"/>
                <a:cs typeface="Calibri"/>
              </a:rPr>
              <a:t> vi </a:t>
            </a:r>
            <a:r>
              <a:rPr lang="en-US" dirty="0" err="1">
                <a:ea typeface="Calibri"/>
                <a:cs typeface="Calibri"/>
              </a:rPr>
              <a:t>kan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lære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vores</a:t>
            </a:r>
            <a:r>
              <a:rPr lang="en-US" dirty="0">
                <a:ea typeface="Calibri"/>
                <a:cs typeface="Calibri"/>
              </a:rPr>
              <a:t> computer </a:t>
            </a:r>
            <a:r>
              <a:rPr lang="en-US" dirty="0" err="1">
                <a:ea typeface="Calibri"/>
                <a:cs typeface="Calibri"/>
              </a:rPr>
              <a:t>reglerne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ved</a:t>
            </a:r>
            <a:r>
              <a:rPr lang="en-US" dirty="0">
                <a:ea typeface="Calibri"/>
                <a:cs typeface="Calibri"/>
              </a:rPr>
              <a:t> at </a:t>
            </a:r>
            <a:r>
              <a:rPr lang="en-US" dirty="0" err="1">
                <a:ea typeface="Calibri"/>
                <a:cs typeface="Calibri"/>
              </a:rPr>
              <a:t>installere</a:t>
            </a:r>
            <a:r>
              <a:rPr lang="en-US" dirty="0">
                <a:ea typeface="Calibri"/>
                <a:cs typeface="Calibri"/>
              </a:rPr>
              <a:t> Python.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2B4A5-890C-4900-93C4-F01F0154AFED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43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a typeface="Calibri"/>
                <a:cs typeface="Calibri"/>
              </a:rPr>
              <a:t>Så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længe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ens</a:t>
            </a:r>
            <a:r>
              <a:rPr lang="en-US" dirty="0">
                <a:ea typeface="Calibri"/>
                <a:cs typeface="Calibri"/>
              </a:rPr>
              <a:t> computer </a:t>
            </a:r>
            <a:r>
              <a:rPr lang="en-US" dirty="0" err="1">
                <a:ea typeface="Calibri"/>
                <a:cs typeface="Calibri"/>
              </a:rPr>
              <a:t>ved</a:t>
            </a:r>
            <a:r>
              <a:rPr lang="en-US" dirty="0">
                <a:ea typeface="Calibri"/>
                <a:cs typeface="Calibri"/>
              </a:rPr>
              <a:t> at det er </a:t>
            </a:r>
            <a:r>
              <a:rPr lang="en-US" dirty="0" err="1">
                <a:ea typeface="Calibri"/>
                <a:cs typeface="Calibri"/>
              </a:rPr>
              <a:t>en</a:t>
            </a:r>
            <a:r>
              <a:rPr lang="en-US" dirty="0">
                <a:ea typeface="Calibri"/>
                <a:cs typeface="Calibri"/>
              </a:rPr>
              <a:t> python fil </a:t>
            </a:r>
            <a:r>
              <a:rPr lang="en-US" dirty="0" err="1">
                <a:ea typeface="Calibri"/>
                <a:cs typeface="Calibri"/>
              </a:rPr>
              <a:t>kan</a:t>
            </a:r>
            <a:r>
              <a:rPr lang="en-US" dirty="0">
                <a:ea typeface="Calibri"/>
                <a:cs typeface="Calibri"/>
              </a:rPr>
              <a:t> man </a:t>
            </a:r>
            <a:r>
              <a:rPr lang="en-US" dirty="0" err="1">
                <a:ea typeface="Calibri"/>
                <a:cs typeface="Calibri"/>
              </a:rPr>
              <a:t>sådan</a:t>
            </a:r>
            <a:r>
              <a:rPr lang="en-US" dirty="0">
                <a:ea typeface="Calibri"/>
                <a:cs typeface="Calibri"/>
              </a:rPr>
              <a:t> set </a:t>
            </a:r>
            <a:r>
              <a:rPr lang="en-US" dirty="0" err="1">
                <a:ea typeface="Calibri"/>
                <a:cs typeface="Calibri"/>
              </a:rPr>
              <a:t>skrive</a:t>
            </a:r>
            <a:r>
              <a:rPr lang="en-US" dirty="0">
                <a:ea typeface="Calibri"/>
                <a:cs typeface="Calibri"/>
              </a:rPr>
              <a:t> sine programmer I </a:t>
            </a:r>
            <a:r>
              <a:rPr lang="en-US" dirty="0" err="1">
                <a:ea typeface="Calibri"/>
                <a:cs typeface="Calibri"/>
              </a:rPr>
              <a:t>næsten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lige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hvad</a:t>
            </a:r>
            <a:r>
              <a:rPr lang="en-US" dirty="0">
                <a:ea typeface="Calibri"/>
                <a:cs typeface="Calibri"/>
              </a:rPr>
              <a:t> man </a:t>
            </a:r>
            <a:r>
              <a:rPr lang="en-US" dirty="0" err="1">
                <a:ea typeface="Calibri"/>
                <a:cs typeface="Calibri"/>
              </a:rPr>
              <a:t>har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lyst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til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som</a:t>
            </a:r>
            <a:r>
              <a:rPr lang="en-US" dirty="0">
                <a:ea typeface="Calibri"/>
                <a:cs typeface="Calibri"/>
              </a:rPr>
              <a:t> for </a:t>
            </a:r>
            <a:r>
              <a:rPr lang="en-US" dirty="0" err="1">
                <a:ea typeface="Calibri"/>
                <a:cs typeface="Calibri"/>
              </a:rPr>
              <a:t>eksempel</a:t>
            </a:r>
            <a:r>
              <a:rPr lang="en-US" dirty="0">
                <a:ea typeface="Calibri"/>
                <a:cs typeface="Calibri"/>
              </a:rPr>
              <a:t> notepad, </a:t>
            </a:r>
            <a:r>
              <a:rPr lang="en-US" dirty="0" err="1">
                <a:ea typeface="Calibri"/>
                <a:cs typeface="Calibri"/>
              </a:rPr>
              <a:t>eller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andre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tekst</a:t>
            </a:r>
            <a:r>
              <a:rPr lang="en-US" dirty="0">
                <a:ea typeface="Calibri"/>
                <a:cs typeface="Calibri"/>
              </a:rPr>
              <a:t> programmer. 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De </a:t>
            </a:r>
            <a:r>
              <a:rPr lang="en-US" dirty="0" err="1">
                <a:ea typeface="Calibri"/>
                <a:cs typeface="Calibri"/>
              </a:rPr>
              <a:t>fleste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udviklere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bruger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noget</a:t>
            </a:r>
            <a:r>
              <a:rPr lang="en-US" dirty="0">
                <a:ea typeface="Calibri"/>
                <a:cs typeface="Calibri"/>
              </a:rPr>
              <a:t> der </a:t>
            </a:r>
            <a:r>
              <a:rPr lang="en-US" dirty="0" err="1">
                <a:ea typeface="Calibri"/>
                <a:cs typeface="Calibri"/>
              </a:rPr>
              <a:t>hedder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en</a:t>
            </a:r>
            <a:r>
              <a:rPr lang="en-US" dirty="0">
                <a:ea typeface="Calibri"/>
                <a:cs typeface="Calibri"/>
              </a:rPr>
              <a:t> IDE (integrated development </a:t>
            </a:r>
            <a:r>
              <a:rPr lang="en-US" dirty="0" err="1">
                <a:ea typeface="Calibri"/>
                <a:cs typeface="Calibri"/>
              </a:rPr>
              <a:t>enviornment</a:t>
            </a:r>
            <a:r>
              <a:rPr lang="en-US" dirty="0">
                <a:ea typeface="Calibri"/>
                <a:cs typeface="Calibri"/>
              </a:rPr>
              <a:t>). Maple er </a:t>
            </a:r>
            <a:r>
              <a:rPr lang="en-US" dirty="0" err="1">
                <a:ea typeface="Calibri"/>
                <a:cs typeface="Calibri"/>
              </a:rPr>
              <a:t>en</a:t>
            </a:r>
            <a:r>
              <a:rPr lang="en-US" dirty="0">
                <a:ea typeface="Calibri"/>
                <a:cs typeface="Calibri"/>
              </a:rPr>
              <a:t> IDE for maple sproger, Matlab er en IDE for </a:t>
            </a:r>
            <a:r>
              <a:rPr lang="en-US" dirty="0" err="1">
                <a:ea typeface="Calibri"/>
                <a:cs typeface="Calibri"/>
              </a:rPr>
              <a:t>matlab</a:t>
            </a:r>
            <a:r>
              <a:rPr lang="en-US" dirty="0">
                <a:ea typeface="Calibri"/>
                <a:cs typeface="Calibri"/>
              </a:rPr>
              <a:t>. For </a:t>
            </a:r>
            <a:r>
              <a:rPr lang="en-US" dirty="0" err="1">
                <a:ea typeface="Calibri"/>
                <a:cs typeface="Calibri"/>
              </a:rPr>
              <a:t>disse</a:t>
            </a:r>
            <a:r>
              <a:rPr lang="en-US" dirty="0">
                <a:ea typeface="Calibri"/>
                <a:cs typeface="Calibri"/>
              </a:rPr>
              <a:t> sprog </a:t>
            </a:r>
            <a:r>
              <a:rPr lang="en-US" dirty="0" err="1">
                <a:ea typeface="Calibri"/>
                <a:cs typeface="Calibri"/>
              </a:rPr>
              <a:t>findes</a:t>
            </a:r>
            <a:r>
              <a:rPr lang="en-US" dirty="0">
                <a:ea typeface="Calibri"/>
                <a:cs typeface="Calibri"/>
              </a:rPr>
              <a:t> der </a:t>
            </a:r>
            <a:r>
              <a:rPr lang="en-US" dirty="0" err="1">
                <a:ea typeface="Calibri"/>
                <a:cs typeface="Calibri"/>
              </a:rPr>
              <a:t>kun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disse</a:t>
            </a:r>
            <a:r>
              <a:rPr lang="en-US" dirty="0">
                <a:ea typeface="Calibri"/>
                <a:cs typeface="Calibri"/>
              </a:rPr>
              <a:t> IDE's, </a:t>
            </a:r>
            <a:r>
              <a:rPr lang="en-US" dirty="0" err="1">
                <a:ea typeface="Calibri"/>
                <a:cs typeface="Calibri"/>
              </a:rPr>
              <a:t>endnu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grund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til</a:t>
            </a:r>
            <a:r>
              <a:rPr lang="en-US" dirty="0">
                <a:ea typeface="Calibri"/>
                <a:cs typeface="Calibri"/>
              </a:rPr>
              <a:t> det er </a:t>
            </a:r>
            <a:r>
              <a:rPr lang="en-US" dirty="0" err="1">
                <a:ea typeface="Calibri"/>
                <a:cs typeface="Calibri"/>
              </a:rPr>
              <a:t>så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lukket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ned</a:t>
            </a:r>
            <a:r>
              <a:rPr lang="en-US" dirty="0">
                <a:ea typeface="Calibri"/>
                <a:cs typeface="Calibri"/>
              </a:rPr>
              <a:t>. 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For sprog </a:t>
            </a:r>
            <a:r>
              <a:rPr lang="en-US" dirty="0" err="1">
                <a:ea typeface="Calibri"/>
                <a:cs typeface="Calibri"/>
              </a:rPr>
              <a:t>som</a:t>
            </a:r>
            <a:r>
              <a:rPr lang="en-US" dirty="0">
                <a:ea typeface="Calibri"/>
                <a:cs typeface="Calibri"/>
              </a:rPr>
              <a:t> Python </a:t>
            </a:r>
            <a:r>
              <a:rPr lang="en-US" dirty="0" err="1">
                <a:ea typeface="Calibri"/>
                <a:cs typeface="Calibri"/>
              </a:rPr>
              <a:t>og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stort</a:t>
            </a:r>
            <a:r>
              <a:rPr lang="en-US" dirty="0">
                <a:ea typeface="Calibri"/>
                <a:cs typeface="Calibri"/>
              </a:rPr>
              <a:t> set alle </a:t>
            </a:r>
            <a:r>
              <a:rPr lang="en-US" dirty="0" err="1">
                <a:ea typeface="Calibri"/>
                <a:cs typeface="Calibri"/>
              </a:rPr>
              <a:t>andre</a:t>
            </a:r>
            <a:r>
              <a:rPr lang="en-US" dirty="0">
                <a:ea typeface="Calibri"/>
                <a:cs typeface="Calibri"/>
              </a:rPr>
              <a:t> open source sprog </a:t>
            </a:r>
            <a:r>
              <a:rPr lang="en-US" dirty="0" err="1">
                <a:ea typeface="Calibri"/>
                <a:cs typeface="Calibri"/>
              </a:rPr>
              <a:t>findes</a:t>
            </a:r>
            <a:r>
              <a:rPr lang="en-US" dirty="0">
                <a:ea typeface="Calibri"/>
                <a:cs typeface="Calibri"/>
              </a:rPr>
              <a:t> der mange </a:t>
            </a:r>
            <a:r>
              <a:rPr lang="en-US" dirty="0" err="1">
                <a:ea typeface="Calibri"/>
                <a:cs typeface="Calibri"/>
              </a:rPr>
              <a:t>forskellige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IDEś</a:t>
            </a:r>
            <a:r>
              <a:rPr lang="en-US" dirty="0">
                <a:ea typeface="Calibri"/>
                <a:cs typeface="Calibri"/>
              </a:rPr>
              <a:t> ( interfaces </a:t>
            </a:r>
            <a:r>
              <a:rPr lang="en-US" dirty="0" err="1">
                <a:ea typeface="Calibri"/>
                <a:cs typeface="Calibri"/>
              </a:rPr>
              <a:t>til</a:t>
            </a:r>
            <a:r>
              <a:rPr lang="en-US" dirty="0">
                <a:ea typeface="Calibri"/>
                <a:cs typeface="Calibri"/>
              </a:rPr>
              <a:t> at </a:t>
            </a:r>
            <a:r>
              <a:rPr lang="en-US" dirty="0" err="1">
                <a:ea typeface="Calibri"/>
                <a:cs typeface="Calibri"/>
              </a:rPr>
              <a:t>skrive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kode</a:t>
            </a:r>
            <a:r>
              <a:rPr lang="en-US" dirty="0">
                <a:ea typeface="Calibri"/>
                <a:cs typeface="Calibri"/>
              </a:rPr>
              <a:t>). Man </a:t>
            </a:r>
            <a:r>
              <a:rPr lang="en-US" dirty="0" err="1">
                <a:ea typeface="Calibri"/>
                <a:cs typeface="Calibri"/>
              </a:rPr>
              <a:t>kan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sammenligne</a:t>
            </a:r>
            <a:r>
              <a:rPr lang="en-US" dirty="0">
                <a:ea typeface="Calibri"/>
                <a:cs typeface="Calibri"/>
              </a:rPr>
              <a:t> det med at </a:t>
            </a:r>
            <a:r>
              <a:rPr lang="en-US" dirty="0" err="1">
                <a:ea typeface="Calibri"/>
                <a:cs typeface="Calibri"/>
              </a:rPr>
              <a:t>kunne</a:t>
            </a:r>
            <a:r>
              <a:rPr lang="en-US" dirty="0">
                <a:ea typeface="Calibri"/>
                <a:cs typeface="Calibri"/>
              </a:rPr>
              <a:t> lave maple programmer I et andet program end maple.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For Python er et </a:t>
            </a:r>
            <a:r>
              <a:rPr lang="en-US" dirty="0" err="1">
                <a:ea typeface="Calibri"/>
                <a:cs typeface="Calibri"/>
              </a:rPr>
              <a:t>populært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valg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af</a:t>
            </a:r>
            <a:r>
              <a:rPr lang="en-US" dirty="0">
                <a:ea typeface="Calibri"/>
                <a:cs typeface="Calibri"/>
              </a:rPr>
              <a:t> IDE </a:t>
            </a:r>
            <a:r>
              <a:rPr lang="en-US" dirty="0" err="1">
                <a:ea typeface="Calibri"/>
                <a:cs typeface="Calibri"/>
              </a:rPr>
              <a:t>jupyter</a:t>
            </a:r>
            <a:r>
              <a:rPr lang="en-US" dirty="0">
                <a:ea typeface="Calibri"/>
                <a:cs typeface="Calibri"/>
              </a:rPr>
              <a:t>. Vi </a:t>
            </a:r>
            <a:r>
              <a:rPr lang="en-US" dirty="0" err="1">
                <a:ea typeface="Calibri"/>
                <a:cs typeface="Calibri"/>
              </a:rPr>
              <a:t>kommer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til</a:t>
            </a:r>
            <a:r>
              <a:rPr lang="en-US" dirty="0">
                <a:ea typeface="Calibri"/>
                <a:cs typeface="Calibri"/>
              </a:rPr>
              <a:t> at </a:t>
            </a:r>
            <a:r>
              <a:rPr lang="en-US" dirty="0" err="1">
                <a:ea typeface="Calibri"/>
                <a:cs typeface="Calibri"/>
              </a:rPr>
              <a:t>bruge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Jupyter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til</a:t>
            </a:r>
            <a:r>
              <a:rPr lang="en-US" dirty="0">
                <a:ea typeface="Calibri"/>
                <a:cs typeface="Calibri"/>
              </a:rPr>
              <a:t> at lave </a:t>
            </a:r>
            <a:r>
              <a:rPr lang="en-US" dirty="0" err="1">
                <a:ea typeface="Calibri"/>
                <a:cs typeface="Calibri"/>
              </a:rPr>
              <a:t>vores</a:t>
            </a:r>
            <a:r>
              <a:rPr lang="en-US" dirty="0">
                <a:ea typeface="Calibri"/>
                <a:cs typeface="Calibri"/>
              </a:rPr>
              <a:t> programmer, da det er </a:t>
            </a:r>
            <a:r>
              <a:rPr lang="en-US" dirty="0" err="1">
                <a:ea typeface="Calibri"/>
                <a:cs typeface="Calibri"/>
              </a:rPr>
              <a:t>forholdsvist</a:t>
            </a:r>
            <a:r>
              <a:rPr lang="en-US" dirty="0">
                <a:ea typeface="Calibri"/>
                <a:cs typeface="Calibri"/>
              </a:rPr>
              <a:t> let at </a:t>
            </a:r>
            <a:r>
              <a:rPr lang="en-US" dirty="0" err="1">
                <a:ea typeface="Calibri"/>
                <a:cs typeface="Calibri"/>
              </a:rPr>
              <a:t>installere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og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køre</a:t>
            </a:r>
            <a:r>
              <a:rPr lang="en-US" dirty="0">
                <a:ea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2B4A5-890C-4900-93C4-F01F0154AFED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26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2B4A5-890C-4900-93C4-F01F0154AFED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14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2B4A5-890C-4900-93C4-F01F0154AFED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8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a typeface="Calibri"/>
                <a:cs typeface="Calibri"/>
              </a:rPr>
              <a:t>Hvis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ikke</a:t>
            </a:r>
            <a:r>
              <a:rPr lang="en-US" dirty="0">
                <a:ea typeface="Calibri"/>
                <a:cs typeface="Calibri"/>
              </a:rPr>
              <a:t> det </a:t>
            </a:r>
            <a:r>
              <a:rPr lang="en-US" dirty="0" err="1">
                <a:ea typeface="Calibri"/>
                <a:cs typeface="Calibri"/>
              </a:rPr>
              <a:t>virker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så</a:t>
            </a:r>
            <a:r>
              <a:rPr lang="en-US" dirty="0">
                <a:ea typeface="Calibri"/>
                <a:cs typeface="Calibri"/>
              </a:rPr>
              <a:t> ræk </a:t>
            </a:r>
            <a:r>
              <a:rPr lang="en-US" dirty="0" err="1">
                <a:ea typeface="Calibri"/>
                <a:cs typeface="Calibri"/>
              </a:rPr>
              <a:t>lige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hånden</a:t>
            </a:r>
            <a:r>
              <a:rPr lang="en-US" dirty="0">
                <a:ea typeface="Calibri"/>
                <a:cs typeface="Calibri"/>
              </a:rPr>
              <a:t> 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2B4A5-890C-4900-93C4-F01F0154AFED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86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a typeface="Calibri"/>
                <a:cs typeface="Calibri"/>
              </a:rPr>
              <a:t>Så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vidt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jeg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kan</a:t>
            </a:r>
            <a:r>
              <a:rPr lang="en-US" dirty="0">
                <a:ea typeface="Calibri"/>
                <a:cs typeface="Calibri"/>
              </a:rPr>
              <a:t> se er det </a:t>
            </a:r>
            <a:r>
              <a:rPr lang="en-US" dirty="0" err="1">
                <a:ea typeface="Calibri"/>
                <a:cs typeface="Calibri"/>
              </a:rPr>
              <a:t>ligemeget</a:t>
            </a:r>
            <a:r>
              <a:rPr lang="en-US" dirty="0">
                <a:ea typeface="Calibri"/>
                <a:cs typeface="Calibri"/>
              </a:rPr>
              <a:t> for mac </a:t>
            </a:r>
            <a:r>
              <a:rPr lang="en-US" dirty="0" err="1">
                <a:ea typeface="Calibri"/>
                <a:cs typeface="Calibri"/>
              </a:rPr>
              <a:t>computere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bliver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automatisk</a:t>
            </a:r>
            <a:r>
              <a:rPr lang="en-US" dirty="0">
                <a:ea typeface="Calibri"/>
                <a:cs typeface="Calibri"/>
              </a:rPr>
              <a:t> added.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 err="1">
                <a:ea typeface="Calibri"/>
                <a:cs typeface="Calibri"/>
              </a:rPr>
              <a:t>Hvis</a:t>
            </a:r>
            <a:r>
              <a:rPr lang="en-US" dirty="0">
                <a:ea typeface="Calibri"/>
                <a:cs typeface="Calibri"/>
              </a:rPr>
              <a:t> du har en linux computer finder du selv </a:t>
            </a:r>
            <a:r>
              <a:rPr lang="en-US" dirty="0" err="1">
                <a:ea typeface="Calibri"/>
                <a:cs typeface="Calibri"/>
              </a:rPr>
              <a:t>ud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af</a:t>
            </a:r>
            <a:r>
              <a:rPr lang="en-US" dirty="0">
                <a:ea typeface="Calibri"/>
                <a:cs typeface="Calibri"/>
              </a:rPr>
              <a:t> det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2B4A5-890C-4900-93C4-F01F0154AFED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91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customXml" Target="../ink/ink17.xml"/><Relationship Id="rId3" Type="http://schemas.openxmlformats.org/officeDocument/2006/relationships/customXml" Target="../ink/ink12.xml"/><Relationship Id="rId7" Type="http://schemas.openxmlformats.org/officeDocument/2006/relationships/image" Target="../media/image21.png"/><Relationship Id="rId12" Type="http://schemas.openxmlformats.org/officeDocument/2006/relationships/customXml" Target="../ink/ink1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.xm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customXml" Target="../ink/ink15.xml"/><Relationship Id="rId4" Type="http://schemas.openxmlformats.org/officeDocument/2006/relationships/image" Target="../media/image11.png"/><Relationship Id="rId9" Type="http://schemas.openxmlformats.org/officeDocument/2006/relationships/image" Target="../media/image22.png"/><Relationship Id="rId1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29.png"/><Relationship Id="rId3" Type="http://schemas.openxmlformats.org/officeDocument/2006/relationships/customXml" Target="../ink/ink18.xml"/><Relationship Id="rId7" Type="http://schemas.openxmlformats.org/officeDocument/2006/relationships/image" Target="../media/image26.png"/><Relationship Id="rId12" Type="http://schemas.openxmlformats.org/officeDocument/2006/relationships/customXml" Target="../ink/ink2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9.xm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0" Type="http://schemas.openxmlformats.org/officeDocument/2006/relationships/customXml" Target="../ink/ink21.xml"/><Relationship Id="rId4" Type="http://schemas.openxmlformats.org/officeDocument/2006/relationships/image" Target="../media/image11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4.xml"/><Relationship Id="rId5" Type="http://schemas.openxmlformats.org/officeDocument/2006/relationships/image" Target="../media/image33.png"/><Relationship Id="rId4" Type="http://schemas.openxmlformats.org/officeDocument/2006/relationships/customXml" Target="../ink/ink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1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2.png"/><Relationship Id="rId18" Type="http://schemas.openxmlformats.org/officeDocument/2006/relationships/customXml" Target="../ink/ink31.xml"/><Relationship Id="rId3" Type="http://schemas.openxmlformats.org/officeDocument/2006/relationships/customXml" Target="../ink/ink26.xml"/><Relationship Id="rId21" Type="http://schemas.openxmlformats.org/officeDocument/2006/relationships/image" Target="../media/image46.png"/><Relationship Id="rId7" Type="http://schemas.openxmlformats.org/officeDocument/2006/relationships/image" Target="../media/image38.png"/><Relationship Id="rId12" Type="http://schemas.openxmlformats.org/officeDocument/2006/relationships/customXml" Target="../ink/ink28.xml"/><Relationship Id="rId17" Type="http://schemas.openxmlformats.org/officeDocument/2006/relationships/image" Target="../media/image44.png"/><Relationship Id="rId25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6" Type="http://schemas.openxmlformats.org/officeDocument/2006/relationships/customXml" Target="../ink/ink30.xml"/><Relationship Id="rId20" Type="http://schemas.openxmlformats.org/officeDocument/2006/relationships/customXml" Target="../ink/ink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1.png"/><Relationship Id="rId24" Type="http://schemas.openxmlformats.org/officeDocument/2006/relationships/customXml" Target="../ink/ink34.xml"/><Relationship Id="rId5" Type="http://schemas.openxmlformats.org/officeDocument/2006/relationships/image" Target="../media/image36.png"/><Relationship Id="rId15" Type="http://schemas.openxmlformats.org/officeDocument/2006/relationships/image" Target="../media/image43.png"/><Relationship Id="rId23" Type="http://schemas.openxmlformats.org/officeDocument/2006/relationships/image" Target="../media/image47.png"/><Relationship Id="rId10" Type="http://schemas.openxmlformats.org/officeDocument/2006/relationships/customXml" Target="../ink/ink27.xml"/><Relationship Id="rId19" Type="http://schemas.openxmlformats.org/officeDocument/2006/relationships/image" Target="../media/image45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customXml" Target="../ink/ink29.xml"/><Relationship Id="rId22" Type="http://schemas.openxmlformats.org/officeDocument/2006/relationships/customXml" Target="../ink/ink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customXml" Target="../ink/ink2.xml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customXml" Target="../ink/ink7.xml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customXml" Target="../ink/ink8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yellow snake logo&#10;&#10;Description automatically generated">
            <a:extLst>
              <a:ext uri="{FF2B5EF4-FFF2-40B4-BE49-F238E27FC236}">
                <a16:creationId xmlns:a16="http://schemas.microsoft.com/office/drawing/2014/main" id="{4E1AD00B-93C5-31D3-466F-2D9391F36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2820987"/>
            <a:ext cx="1704975" cy="1876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18CE82-1C75-065B-6144-BEFE92F5A4F4}"/>
              </a:ext>
            </a:extLst>
          </p:cNvPr>
          <p:cNvSpPr txBox="1"/>
          <p:nvPr/>
        </p:nvSpPr>
        <p:spPr>
          <a:xfrm>
            <a:off x="7264400" y="1663700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Agenda:</a:t>
            </a:r>
          </a:p>
          <a:p>
            <a:endParaRPr lang="en-US"/>
          </a:p>
          <a:p>
            <a:pPr marL="228600" indent="-228600">
              <a:buFont typeface=""/>
              <a:buChar char="•"/>
            </a:pP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Hvad er Python</a:t>
            </a:r>
          </a:p>
          <a:p>
            <a:pPr marL="228600" indent="-228600">
              <a:buFont typeface=""/>
              <a:buChar char="•"/>
            </a:pP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Hvad er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en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Notebook</a:t>
            </a:r>
          </a:p>
          <a:p>
            <a:pPr marL="228600" indent="-228600">
              <a:buFont typeface=""/>
              <a:buChar char="•"/>
            </a:pP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Start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en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notebook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og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kør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dit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første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program!</a:t>
            </a:r>
          </a:p>
          <a:p>
            <a:br>
              <a:rPr lang="en-US"/>
            </a:b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64AE4F-524B-57F2-3896-7ACF9D2D827B}"/>
              </a:ext>
            </a:extLst>
          </p:cNvPr>
          <p:cNvSpPr txBox="1"/>
          <p:nvPr/>
        </p:nvSpPr>
        <p:spPr>
          <a:xfrm flipV="1">
            <a:off x="0" y="-878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Notebook 1</a:t>
            </a:r>
            <a:endParaRPr lang="en-US" sz="1200" dirty="0">
              <a:solidFill>
                <a:srgbClr val="595959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yellow snake logo&#10;&#10;Description automatically generated">
            <a:extLst>
              <a:ext uri="{FF2B5EF4-FFF2-40B4-BE49-F238E27FC236}">
                <a16:creationId xmlns:a16="http://schemas.microsoft.com/office/drawing/2014/main" id="{4E1AD00B-93C5-31D3-466F-2D9391F36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783" y="2494350"/>
            <a:ext cx="1704975" cy="1876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64AE4F-524B-57F2-3896-7ACF9D2D827B}"/>
              </a:ext>
            </a:extLst>
          </p:cNvPr>
          <p:cNvSpPr txBox="1"/>
          <p:nvPr/>
        </p:nvSpPr>
        <p:spPr>
          <a:xfrm>
            <a:off x="0" y="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Notebook 1</a:t>
            </a:r>
            <a:endParaRPr lang="en-US" dirty="0"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E71F27D-2F6A-233D-4904-D86FAFD1BE2C}"/>
                  </a:ext>
                </a:extLst>
              </p14:cNvPr>
              <p14:cNvContentPartPr/>
              <p14:nvPr/>
            </p14:nvContentPartPr>
            <p14:xfrm>
              <a:off x="-1613646" y="-313764"/>
              <a:ext cx="7470" cy="747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E71F27D-2F6A-233D-4904-D86FAFD1BE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987146" y="-687264"/>
                <a:ext cx="747000" cy="747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BE98394-6E0F-13B5-F9B4-5E8C1DD0AE7E}"/>
              </a:ext>
            </a:extLst>
          </p:cNvPr>
          <p:cNvSpPr txBox="1"/>
          <p:nvPr/>
        </p:nvSpPr>
        <p:spPr>
          <a:xfrm>
            <a:off x="4509936" y="1919940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Lad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installere</a:t>
            </a:r>
            <a:r>
              <a:rPr lang="en-US" dirty="0"/>
              <a:t> python !</a:t>
            </a:r>
          </a:p>
        </p:txBody>
      </p:sp>
    </p:spTree>
    <p:extLst>
      <p:ext uri="{BB962C8B-B14F-4D97-AF65-F5344CB8AC3E}">
        <p14:creationId xmlns:p14="http://schemas.microsoft.com/office/powerpoint/2010/main" val="4101783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D64AE4F-524B-57F2-3896-7ACF9D2D827B}"/>
              </a:ext>
            </a:extLst>
          </p:cNvPr>
          <p:cNvSpPr txBox="1"/>
          <p:nvPr/>
        </p:nvSpPr>
        <p:spPr>
          <a:xfrm>
            <a:off x="0" y="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Notebook 1</a:t>
            </a:r>
            <a:endParaRPr lang="en-US" dirty="0">
              <a:solidFill>
                <a:srgbClr val="000000"/>
              </a:solidFill>
              <a:latin typeface="Aptos" panose="020B0004020202020204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E71F27D-2F6A-233D-4904-D86FAFD1BE2C}"/>
                  </a:ext>
                </a:extLst>
              </p14:cNvPr>
              <p14:cNvContentPartPr/>
              <p14:nvPr/>
            </p14:nvContentPartPr>
            <p14:xfrm>
              <a:off x="-1613646" y="-313764"/>
              <a:ext cx="7470" cy="747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E71F27D-2F6A-233D-4904-D86FAFD1BE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987146" y="-687264"/>
                <a:ext cx="747000" cy="747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 descr="A screenshot of a web page&#10;&#10;Description automatically generated">
            <a:extLst>
              <a:ext uri="{FF2B5EF4-FFF2-40B4-BE49-F238E27FC236}">
                <a16:creationId xmlns:a16="http://schemas.microsoft.com/office/drawing/2014/main" id="{1AFCC78C-E100-B49C-1C38-4379FA14A1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132" y="2049548"/>
            <a:ext cx="11496675" cy="3133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BE1E03-1C17-952A-F573-D892ABE8D636}"/>
              </a:ext>
            </a:extLst>
          </p:cNvPr>
          <p:cNvSpPr txBox="1"/>
          <p:nvPr/>
        </p:nvSpPr>
        <p:spPr>
          <a:xfrm>
            <a:off x="301250" y="1041917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1:</a:t>
            </a:r>
          </a:p>
        </p:txBody>
      </p:sp>
    </p:spTree>
    <p:extLst>
      <p:ext uri="{BB962C8B-B14F-4D97-AF65-F5344CB8AC3E}">
        <p14:creationId xmlns:p14="http://schemas.microsoft.com/office/powerpoint/2010/main" val="78240766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D64AE4F-524B-57F2-3896-7ACF9D2D827B}"/>
              </a:ext>
            </a:extLst>
          </p:cNvPr>
          <p:cNvSpPr txBox="1"/>
          <p:nvPr/>
        </p:nvSpPr>
        <p:spPr>
          <a:xfrm>
            <a:off x="0" y="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Notebook 1</a:t>
            </a:r>
            <a:endParaRPr lang="en-US" dirty="0">
              <a:solidFill>
                <a:srgbClr val="000000"/>
              </a:solidFill>
              <a:latin typeface="Aptos" panose="020B0004020202020204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E71F27D-2F6A-233D-4904-D86FAFD1BE2C}"/>
                  </a:ext>
                </a:extLst>
              </p14:cNvPr>
              <p14:cNvContentPartPr/>
              <p14:nvPr/>
            </p14:nvContentPartPr>
            <p14:xfrm>
              <a:off x="-1613646" y="-313764"/>
              <a:ext cx="7470" cy="747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E71F27D-2F6A-233D-4904-D86FAFD1BE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987146" y="-687264"/>
                <a:ext cx="747000" cy="747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8BE1E03-1C17-952A-F573-D892ABE8D636}"/>
              </a:ext>
            </a:extLst>
          </p:cNvPr>
          <p:cNvSpPr txBox="1"/>
          <p:nvPr/>
        </p:nvSpPr>
        <p:spPr>
          <a:xfrm>
            <a:off x="301250" y="1041917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2: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C87E09CF-9FF0-7994-7433-318EAF72A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37725"/>
            <a:ext cx="12192000" cy="47778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13F7B81-9E5E-1CBE-4DF0-E6D9949BA82B}"/>
                  </a:ext>
                </a:extLst>
              </p14:cNvPr>
              <p14:cNvContentPartPr/>
              <p14:nvPr/>
            </p14:nvContentPartPr>
            <p14:xfrm>
              <a:off x="3322174" y="3172408"/>
              <a:ext cx="1770784" cy="770877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13F7B81-9E5E-1CBE-4DF0-E6D9949BA8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04538" y="3154774"/>
                <a:ext cx="1806416" cy="8065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8C045A2-3031-36D1-5FD7-A293A22A61C4}"/>
                  </a:ext>
                </a:extLst>
              </p14:cNvPr>
              <p14:cNvContentPartPr/>
              <p14:nvPr/>
            </p14:nvContentPartPr>
            <p14:xfrm>
              <a:off x="3327918" y="3786673"/>
              <a:ext cx="41449" cy="2185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8C045A2-3031-36D1-5FD7-A293A22A61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10052" y="3769060"/>
                <a:ext cx="76824" cy="2541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29F321D-6D8B-C57D-8906-1CB89BC63FA8}"/>
                  </a:ext>
                </a:extLst>
              </p14:cNvPr>
              <p14:cNvContentPartPr/>
              <p14:nvPr/>
            </p14:nvContentPartPr>
            <p14:xfrm>
              <a:off x="3094574" y="3759311"/>
              <a:ext cx="295547" cy="307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29F321D-6D8B-C57D-8906-1CB89BC63FA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76597" y="3741701"/>
                <a:ext cx="331142" cy="3428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C014A16-7522-13AC-43FC-FA3F65E6F8D3}"/>
                  </a:ext>
                </a:extLst>
              </p14:cNvPr>
              <p14:cNvContentPartPr/>
              <p14:nvPr/>
            </p14:nvContentPartPr>
            <p14:xfrm>
              <a:off x="-1628383" y="4624191"/>
              <a:ext cx="10438" cy="10438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C014A16-7522-13AC-43FC-FA3F65E6F8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150283" y="4112729"/>
                <a:ext cx="1043800" cy="10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163FAFD-25F2-1D9B-E1D3-9A0C80E6F104}"/>
                  </a:ext>
                </a:extLst>
              </p14:cNvPr>
              <p14:cNvContentPartPr/>
              <p14:nvPr/>
            </p14:nvContentPartPr>
            <p14:xfrm>
              <a:off x="-1550893" y="5701553"/>
              <a:ext cx="41193" cy="8964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163FAFD-25F2-1D9B-E1D3-9A0C80E6F10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1568803" y="5262317"/>
                <a:ext cx="76655" cy="89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260059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D64AE4F-524B-57F2-3896-7ACF9D2D827B}"/>
              </a:ext>
            </a:extLst>
          </p:cNvPr>
          <p:cNvSpPr txBox="1"/>
          <p:nvPr/>
        </p:nvSpPr>
        <p:spPr>
          <a:xfrm>
            <a:off x="0" y="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Notebook 1</a:t>
            </a:r>
            <a:endParaRPr lang="en-US" dirty="0">
              <a:solidFill>
                <a:srgbClr val="000000"/>
              </a:solidFill>
              <a:latin typeface="Aptos" panose="020B0004020202020204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E71F27D-2F6A-233D-4904-D86FAFD1BE2C}"/>
                  </a:ext>
                </a:extLst>
              </p14:cNvPr>
              <p14:cNvContentPartPr/>
              <p14:nvPr/>
            </p14:nvContentPartPr>
            <p14:xfrm>
              <a:off x="-1613646" y="-313764"/>
              <a:ext cx="7470" cy="747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E71F27D-2F6A-233D-4904-D86FAFD1BE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987146" y="-687264"/>
                <a:ext cx="747000" cy="747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8BE1E03-1C17-952A-F573-D892ABE8D636}"/>
              </a:ext>
            </a:extLst>
          </p:cNvPr>
          <p:cNvSpPr txBox="1"/>
          <p:nvPr/>
        </p:nvSpPr>
        <p:spPr>
          <a:xfrm>
            <a:off x="301250" y="1041917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3: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D6078-9A8C-5FAB-3677-EF32A1062FCE}"/>
              </a:ext>
            </a:extLst>
          </p:cNvPr>
          <p:cNvSpPr txBox="1"/>
          <p:nvPr/>
        </p:nvSpPr>
        <p:spPr>
          <a:xfrm>
            <a:off x="537882" y="1524000"/>
            <a:ext cx="77813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Gå</a:t>
            </a:r>
            <a:r>
              <a:rPr lang="en-US" dirty="0"/>
              <a:t> </a:t>
            </a:r>
            <a:r>
              <a:rPr lang="en-US" dirty="0" err="1"/>
              <a:t>ind</a:t>
            </a:r>
            <a:r>
              <a:rPr lang="en-US" dirty="0"/>
              <a:t> I download folder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dobbelt</a:t>
            </a:r>
            <a:r>
              <a:rPr lang="en-US" dirty="0"/>
              <a:t> click </a:t>
            </a:r>
            <a:r>
              <a:rPr lang="en-US" dirty="0" err="1"/>
              <a:t>på</a:t>
            </a:r>
            <a:r>
              <a:rPr lang="en-US" dirty="0"/>
              <a:t> den fil der </a:t>
            </a:r>
            <a:r>
              <a:rPr lang="en-US" dirty="0" err="1"/>
              <a:t>lige</a:t>
            </a:r>
            <a:r>
              <a:rPr lang="en-US" dirty="0"/>
              <a:t> er </a:t>
            </a:r>
            <a:r>
              <a:rPr lang="en-US" dirty="0" err="1"/>
              <a:t>blevet</a:t>
            </a:r>
            <a:r>
              <a:rPr lang="en-US" dirty="0"/>
              <a:t> </a:t>
            </a:r>
            <a:r>
              <a:rPr lang="en-US" dirty="0" err="1"/>
              <a:t>downloadet</a:t>
            </a:r>
            <a:r>
              <a:rPr lang="en-US" dirty="0"/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D4C9DB-3C25-929A-73A5-BC01A2B8CADA}"/>
              </a:ext>
            </a:extLst>
          </p:cNvPr>
          <p:cNvSpPr txBox="1"/>
          <p:nvPr/>
        </p:nvSpPr>
        <p:spPr>
          <a:xfrm>
            <a:off x="301250" y="2467305"/>
            <a:ext cx="1007632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3a: </a:t>
            </a:r>
            <a:r>
              <a:rPr lang="en-US" b="1" err="1"/>
              <a:t>Vigtigt</a:t>
            </a:r>
            <a:r>
              <a:rPr lang="en-US" b="1" dirty="0"/>
              <a:t> </a:t>
            </a:r>
            <a:r>
              <a:rPr lang="en-US" dirty="0"/>
              <a:t>for windows </a:t>
            </a:r>
            <a:r>
              <a:rPr lang="en-US" err="1"/>
              <a:t>computere</a:t>
            </a:r>
            <a:endParaRPr lang="en-US"/>
          </a:p>
          <a:p>
            <a:r>
              <a:rPr lang="en-US" dirty="0"/>
              <a:t>  </a:t>
            </a:r>
            <a:r>
              <a:rPr lang="en-US" dirty="0" err="1"/>
              <a:t>Hvis</a:t>
            </a:r>
            <a:r>
              <a:rPr lang="en-US" dirty="0"/>
              <a:t> du </a:t>
            </a:r>
            <a:r>
              <a:rPr lang="en-US" dirty="0" err="1"/>
              <a:t>bruger</a:t>
            </a:r>
            <a:r>
              <a:rPr lang="en-US" dirty="0"/>
              <a:t> windows er det </a:t>
            </a:r>
            <a:r>
              <a:rPr lang="en-US" dirty="0" err="1"/>
              <a:t>vigtigt</a:t>
            </a:r>
            <a:r>
              <a:rPr lang="en-US" dirty="0"/>
              <a:t> at du </a:t>
            </a:r>
            <a:r>
              <a:rPr lang="en-US" dirty="0" err="1"/>
              <a:t>tjekker</a:t>
            </a:r>
            <a:r>
              <a:rPr lang="en-US" dirty="0"/>
              <a:t> de her 2 </a:t>
            </a:r>
            <a:r>
              <a:rPr lang="en-US" dirty="0" err="1"/>
              <a:t>bokse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når</a:t>
            </a:r>
            <a:r>
              <a:rPr lang="en-US" dirty="0"/>
              <a:t> du </a:t>
            </a:r>
            <a:r>
              <a:rPr lang="en-US" dirty="0" err="1"/>
              <a:t>installere</a:t>
            </a:r>
            <a:r>
              <a:rPr lang="en-US" dirty="0"/>
              <a:t>:</a:t>
            </a:r>
          </a:p>
        </p:txBody>
      </p:sp>
      <p:pic>
        <p:nvPicPr>
          <p:cNvPr id="12" name="Picture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1B56D1C6-9563-4F36-523F-8381B0C43C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1019" y="3110753"/>
            <a:ext cx="5370083" cy="33169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430D178-B5EE-BB0A-0A44-67F201444D2E}"/>
                  </a:ext>
                </a:extLst>
              </p14:cNvPr>
              <p14:cNvContentPartPr/>
              <p14:nvPr/>
            </p14:nvContentPartPr>
            <p14:xfrm>
              <a:off x="6705600" y="5638800"/>
              <a:ext cx="1198716" cy="37571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430D178-B5EE-BB0A-0A44-67F201444D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87607" y="5621183"/>
                <a:ext cx="1234343" cy="411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815033A-8121-9961-FBCB-A40CADE245A6}"/>
                  </a:ext>
                </a:extLst>
              </p14:cNvPr>
              <p14:cNvContentPartPr/>
              <p14:nvPr/>
            </p14:nvContentPartPr>
            <p14:xfrm>
              <a:off x="6714564" y="6229694"/>
              <a:ext cx="1243574" cy="18705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815033A-8121-9961-FBCB-A40CADE245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96927" y="6212048"/>
                <a:ext cx="1279208" cy="536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DAE62F4-20E6-A9F3-6C80-E80CA5AA764F}"/>
                  </a:ext>
                </a:extLst>
              </p14:cNvPr>
              <p14:cNvContentPartPr/>
              <p14:nvPr/>
            </p14:nvContentPartPr>
            <p14:xfrm>
              <a:off x="7844118" y="6194611"/>
              <a:ext cx="160254" cy="97193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DAE62F4-20E6-A9F3-6C80-E80CA5AA764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26512" y="6177037"/>
                <a:ext cx="195826" cy="132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2EC0641-A52D-BF6D-9CBE-C89E347FF0B6}"/>
                  </a:ext>
                </a:extLst>
              </p14:cNvPr>
              <p14:cNvContentPartPr/>
              <p14:nvPr/>
            </p14:nvContentPartPr>
            <p14:xfrm>
              <a:off x="7890173" y="5952565"/>
              <a:ext cx="132397" cy="11937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2EC0641-A52D-BF6D-9CBE-C89E347FF0B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72592" y="5935000"/>
                <a:ext cx="167918" cy="1548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399061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D64AE4F-524B-57F2-3896-7ACF9D2D827B}"/>
              </a:ext>
            </a:extLst>
          </p:cNvPr>
          <p:cNvSpPr txBox="1"/>
          <p:nvPr/>
        </p:nvSpPr>
        <p:spPr>
          <a:xfrm>
            <a:off x="0" y="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Notebook 1</a:t>
            </a:r>
            <a:endParaRPr lang="en-US" dirty="0">
              <a:solidFill>
                <a:srgbClr val="000000"/>
              </a:solidFill>
              <a:latin typeface="Aptos" panose="020B0004020202020204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BE1E03-1C17-952A-F573-D892ABE8D636}"/>
              </a:ext>
            </a:extLst>
          </p:cNvPr>
          <p:cNvSpPr txBox="1"/>
          <p:nvPr/>
        </p:nvSpPr>
        <p:spPr>
          <a:xfrm>
            <a:off x="301250" y="1041917"/>
            <a:ext cx="31376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4 check alt er </a:t>
            </a:r>
            <a:r>
              <a:rPr lang="en-US" dirty="0" err="1"/>
              <a:t>installeret</a:t>
            </a:r>
            <a:r>
              <a:rPr lang="en-US" dirty="0"/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5A364A-23AB-3F82-C900-B8241D7DA696}"/>
              </a:ext>
            </a:extLst>
          </p:cNvPr>
          <p:cNvSpPr txBox="1"/>
          <p:nvPr/>
        </p:nvSpPr>
        <p:spPr>
          <a:xfrm>
            <a:off x="367553" y="1900517"/>
            <a:ext cx="32810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Mac: </a:t>
            </a:r>
            <a:r>
              <a:rPr lang="en-US" dirty="0" err="1"/>
              <a:t>cmd</a:t>
            </a:r>
            <a:r>
              <a:rPr lang="en-US" dirty="0"/>
              <a:t> + space -&gt; terminal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324EB5-1B17-C8FB-B5BD-7913F8B1FAD7}"/>
              </a:ext>
            </a:extLst>
          </p:cNvPr>
          <p:cNvSpPr txBox="1"/>
          <p:nvPr/>
        </p:nvSpPr>
        <p:spPr>
          <a:xfrm>
            <a:off x="304800" y="4778187"/>
            <a:ext cx="78351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windows: win -&gt; </a:t>
            </a:r>
            <a:r>
              <a:rPr lang="en-US" dirty="0" err="1"/>
              <a:t>cmd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4822DD8-CA8C-C187-1B1B-F38E113003D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8411" b="406"/>
          <a:stretch/>
        </p:blipFill>
        <p:spPr>
          <a:xfrm>
            <a:off x="4508687" y="3951473"/>
            <a:ext cx="5670618" cy="2191331"/>
          </a:xfrm>
          <a:prstGeom prst="rect">
            <a:avLst/>
          </a:prstGeom>
        </p:spPr>
      </p:pic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7F0E684E-B70D-EB48-3670-598429965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040" y="1124790"/>
            <a:ext cx="64198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0589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D64AE4F-524B-57F2-3896-7ACF9D2D827B}"/>
              </a:ext>
            </a:extLst>
          </p:cNvPr>
          <p:cNvSpPr txBox="1"/>
          <p:nvPr/>
        </p:nvSpPr>
        <p:spPr>
          <a:xfrm>
            <a:off x="0" y="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Notebook 1</a:t>
            </a:r>
            <a:endParaRPr lang="en-US" dirty="0">
              <a:solidFill>
                <a:srgbClr val="000000"/>
              </a:solidFill>
              <a:latin typeface="Aptos" panose="020B0004020202020204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BE1E03-1C17-952A-F573-D892ABE8D636}"/>
              </a:ext>
            </a:extLst>
          </p:cNvPr>
          <p:cNvSpPr txBox="1"/>
          <p:nvPr/>
        </p:nvSpPr>
        <p:spPr>
          <a:xfrm>
            <a:off x="301250" y="1041917"/>
            <a:ext cx="37382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4a check alt er </a:t>
            </a:r>
            <a:r>
              <a:rPr lang="en-US" dirty="0" err="1"/>
              <a:t>installeret</a:t>
            </a:r>
            <a:r>
              <a:rPr lang="en-US" dirty="0"/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5A364A-23AB-3F82-C900-B8241D7DA696}"/>
              </a:ext>
            </a:extLst>
          </p:cNvPr>
          <p:cNvSpPr txBox="1"/>
          <p:nvPr/>
        </p:nvSpPr>
        <p:spPr>
          <a:xfrm>
            <a:off x="367553" y="1900517"/>
            <a:ext cx="73420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 </a:t>
            </a:r>
            <a:r>
              <a:rPr lang="en-US" dirty="0" err="1"/>
              <a:t>terminallen</a:t>
            </a:r>
            <a:r>
              <a:rPr lang="en-US" dirty="0"/>
              <a:t> </a:t>
            </a:r>
            <a:r>
              <a:rPr lang="en-US" dirty="0" err="1"/>
              <a:t>skriv</a:t>
            </a:r>
            <a:r>
              <a:rPr lang="en-US" dirty="0"/>
              <a:t> "python --version" </a:t>
            </a:r>
            <a:r>
              <a:rPr lang="en-US" dirty="0" err="1"/>
              <a:t>eller</a:t>
            </a:r>
            <a:r>
              <a:rPr lang="en-US" dirty="0"/>
              <a:t> "python3 --version"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9E270B51-C96A-08D7-E644-63AF959E4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3877235"/>
            <a:ext cx="5029200" cy="1524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2F0891-B231-EF1A-032A-5A82C2F5FB43}"/>
              </a:ext>
            </a:extLst>
          </p:cNvPr>
          <p:cNvSpPr txBox="1"/>
          <p:nvPr/>
        </p:nvSpPr>
        <p:spPr>
          <a:xfrm>
            <a:off x="304800" y="4455458"/>
            <a:ext cx="4267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Burde give </a:t>
            </a:r>
            <a:r>
              <a:rPr lang="en-US" err="1"/>
              <a:t>noget</a:t>
            </a:r>
            <a:r>
              <a:rPr lang="en-US" dirty="0"/>
              <a:t> I </a:t>
            </a:r>
            <a:r>
              <a:rPr lang="en-US" err="1"/>
              <a:t>retning</a:t>
            </a:r>
            <a:r>
              <a:rPr lang="en-US" dirty="0"/>
              <a:t> </a:t>
            </a:r>
            <a:r>
              <a:rPr lang="en-US" err="1"/>
              <a:t>af</a:t>
            </a:r>
            <a:r>
              <a:rPr lang="en-US"/>
              <a:t>.</a:t>
            </a:r>
          </a:p>
          <a:p>
            <a:r>
              <a:rPr lang="en-US" dirty="0"/>
              <a:t>I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nok</a:t>
            </a:r>
            <a:r>
              <a:rPr lang="en-US" dirty="0"/>
              <a:t> </a:t>
            </a:r>
            <a:r>
              <a:rPr lang="en-US" dirty="0" err="1"/>
              <a:t>nyere</a:t>
            </a:r>
            <a:r>
              <a:rPr lang="en-US" dirty="0"/>
              <a:t> </a:t>
            </a:r>
            <a:r>
              <a:rPr lang="en-US" dirty="0" err="1"/>
              <a:t>udgave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0BC704A-60F8-B35B-4D58-3703D9A352E9}"/>
                  </a:ext>
                </a:extLst>
              </p14:cNvPr>
              <p14:cNvContentPartPr/>
              <p14:nvPr/>
            </p14:nvContentPartPr>
            <p14:xfrm>
              <a:off x="4364891" y="4946578"/>
              <a:ext cx="1838685" cy="1265962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0BC704A-60F8-B35B-4D58-3703D9A352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47253" y="4928585"/>
                <a:ext cx="1874321" cy="13015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03A7CBD-3743-F7E6-8BC5-8B2FC7FE08A5}"/>
                  </a:ext>
                </a:extLst>
              </p14:cNvPr>
              <p14:cNvContentPartPr/>
              <p14:nvPr/>
            </p14:nvContentPartPr>
            <p14:xfrm>
              <a:off x="4249270" y="4768625"/>
              <a:ext cx="224226" cy="17989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03A7CBD-3743-F7E6-8BC5-8B2FC7FE08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31663" y="4750672"/>
                <a:ext cx="259800" cy="2154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314823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D64AE4F-524B-57F2-3896-7ACF9D2D827B}"/>
              </a:ext>
            </a:extLst>
          </p:cNvPr>
          <p:cNvSpPr txBox="1"/>
          <p:nvPr/>
        </p:nvSpPr>
        <p:spPr>
          <a:xfrm>
            <a:off x="0" y="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Notebook 1</a:t>
            </a:r>
            <a:endParaRPr lang="en-US"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E71F27D-2F6A-233D-4904-D86FAFD1BE2C}"/>
                  </a:ext>
                </a:extLst>
              </p14:cNvPr>
              <p14:cNvContentPartPr/>
              <p14:nvPr/>
            </p14:nvContentPartPr>
            <p14:xfrm>
              <a:off x="-1613646" y="-313764"/>
              <a:ext cx="7470" cy="747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E71F27D-2F6A-233D-4904-D86FAFD1BE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987146" y="-687264"/>
                <a:ext cx="747000" cy="747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 descr="A blue and yellow snake logo&#10;&#10;Description automatically generated">
            <a:extLst>
              <a:ext uri="{FF2B5EF4-FFF2-40B4-BE49-F238E27FC236}">
                <a16:creationId xmlns:a16="http://schemas.microsoft.com/office/drawing/2014/main" id="{283DFAED-CD5D-E531-1A75-336D7574F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0399" y="2571473"/>
            <a:ext cx="1704975" cy="1876425"/>
          </a:xfrm>
          <a:prstGeom prst="rect">
            <a:avLst/>
          </a:prstGeom>
        </p:spPr>
      </p:pic>
      <p:pic>
        <p:nvPicPr>
          <p:cNvPr id="12" name="Picture 11" descr="A box with a logo on it&#10;&#10;Description automatically generated">
            <a:extLst>
              <a:ext uri="{FF2B5EF4-FFF2-40B4-BE49-F238E27FC236}">
                <a16:creationId xmlns:a16="http://schemas.microsoft.com/office/drawing/2014/main" id="{8A043DFD-A3C3-5FFF-455E-8B4C1FFA79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2424" y="1371600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9677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D64AE4F-524B-57F2-3896-7ACF9D2D827B}"/>
              </a:ext>
            </a:extLst>
          </p:cNvPr>
          <p:cNvSpPr txBox="1"/>
          <p:nvPr/>
        </p:nvSpPr>
        <p:spPr>
          <a:xfrm>
            <a:off x="0" y="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Notebook 1</a:t>
            </a:r>
            <a:endParaRPr lang="en-US"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E71F27D-2F6A-233D-4904-D86FAFD1BE2C}"/>
                  </a:ext>
                </a:extLst>
              </p14:cNvPr>
              <p14:cNvContentPartPr/>
              <p14:nvPr/>
            </p14:nvContentPartPr>
            <p14:xfrm>
              <a:off x="-1613646" y="-313764"/>
              <a:ext cx="7470" cy="747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E71F27D-2F6A-233D-4904-D86FAFD1BE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987146" y="-687264"/>
                <a:ext cx="747000" cy="747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 descr="A box with a logo on it&#10;&#10;Description automatically generated">
            <a:extLst>
              <a:ext uri="{FF2B5EF4-FFF2-40B4-BE49-F238E27FC236}">
                <a16:creationId xmlns:a16="http://schemas.microsoft.com/office/drawing/2014/main" id="{8A043DFD-A3C3-5FFF-455E-8B4C1FFA7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918" y="1371600"/>
            <a:ext cx="4114800" cy="4114800"/>
          </a:xfrm>
          <a:prstGeom prst="rect">
            <a:avLst/>
          </a:prstGeom>
        </p:spPr>
      </p:pic>
      <p:pic>
        <p:nvPicPr>
          <p:cNvPr id="2" name="Picture 1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9BD30702-C523-2668-2F49-BDE0DF966B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1447" y="572965"/>
            <a:ext cx="7800975" cy="1257300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A243DDC-7871-9E95-A313-62E645FBD9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1447" y="2485606"/>
            <a:ext cx="7800975" cy="1200150"/>
          </a:xfrm>
          <a:prstGeom prst="rect">
            <a:avLst/>
          </a:prstGeom>
        </p:spPr>
      </p:pic>
      <p:pic>
        <p:nvPicPr>
          <p:cNvPr id="13" name="Picture 12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EAE1252D-3120-3981-3866-1DE4CD19EF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7662" y="714688"/>
            <a:ext cx="7854984" cy="990600"/>
          </a:xfrm>
          <a:prstGeom prst="rect">
            <a:avLst/>
          </a:prstGeom>
        </p:spPr>
      </p:pic>
      <p:pic>
        <p:nvPicPr>
          <p:cNvPr id="15" name="Picture 1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46152ABC-5484-AE05-CDC0-416D68BD27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01743" y="1640551"/>
            <a:ext cx="7863568" cy="40290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2AAB304-06B3-BD98-94EE-6AD3CB45594C}"/>
                  </a:ext>
                </a:extLst>
              </p14:cNvPr>
              <p14:cNvContentPartPr/>
              <p14:nvPr/>
            </p14:nvContentPartPr>
            <p14:xfrm>
              <a:off x="7536263" y="1808002"/>
              <a:ext cx="1249071" cy="3710767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2AAB304-06B3-BD98-94EE-6AD3CB45594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18270" y="1790004"/>
                <a:ext cx="1284697" cy="37464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ED1CFDF-4CEF-E243-8377-7B61DC3DEFD8}"/>
                  </a:ext>
                </a:extLst>
              </p14:cNvPr>
              <p14:cNvContentPartPr/>
              <p14:nvPr/>
            </p14:nvContentPartPr>
            <p14:xfrm>
              <a:off x="3774305" y="2494976"/>
              <a:ext cx="1442463" cy="8738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ED1CFDF-4CEF-E243-8377-7B61DC3DEF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56310" y="2477500"/>
                <a:ext cx="1478093" cy="433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A7D498E-7CED-0C81-1F0C-A0EDDB54098E}"/>
                  </a:ext>
                </a:extLst>
              </p14:cNvPr>
              <p14:cNvContentPartPr/>
              <p14:nvPr/>
            </p14:nvContentPartPr>
            <p14:xfrm>
              <a:off x="3755232" y="2703951"/>
              <a:ext cx="707909" cy="17477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A7D498E-7CED-0C81-1F0C-A0EDDB54098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37237" y="2686474"/>
                <a:ext cx="743538" cy="520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76BB527-24BB-53CC-1522-6B1A38DBF9E8}"/>
                  </a:ext>
                </a:extLst>
              </p14:cNvPr>
              <p14:cNvContentPartPr/>
              <p14:nvPr/>
            </p14:nvContentPartPr>
            <p14:xfrm>
              <a:off x="3693845" y="2914021"/>
              <a:ext cx="978638" cy="50625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76BB527-24BB-53CC-1522-6B1A38DBF9E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75849" y="2896069"/>
                <a:ext cx="1014271" cy="861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2E03F9F-67F6-C2E3-C352-6A75B2F5C278}"/>
                  </a:ext>
                </a:extLst>
              </p14:cNvPr>
              <p14:cNvContentPartPr/>
              <p14:nvPr/>
            </p14:nvContentPartPr>
            <p14:xfrm>
              <a:off x="3678312" y="3089503"/>
              <a:ext cx="851819" cy="28766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2E03F9F-67F6-C2E3-C352-6A75B2F5C27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60318" y="3071746"/>
                <a:ext cx="887446" cy="639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9C8B8D7-6ACB-660A-8AE8-4C4442D41829}"/>
                  </a:ext>
                </a:extLst>
              </p14:cNvPr>
              <p14:cNvContentPartPr/>
              <p14:nvPr/>
            </p14:nvContentPartPr>
            <p14:xfrm>
              <a:off x="3738265" y="3265714"/>
              <a:ext cx="858855" cy="76443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9C8B8D7-6ACB-660A-8AE8-4C4442D4182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20275" y="3247770"/>
                <a:ext cx="894476" cy="111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3F950CE-EBDD-0957-FA92-69155E1D624F}"/>
                  </a:ext>
                </a:extLst>
              </p14:cNvPr>
              <p14:cNvContentPartPr/>
              <p14:nvPr/>
            </p14:nvContentPartPr>
            <p14:xfrm>
              <a:off x="3756398" y="3533305"/>
              <a:ext cx="698370" cy="8738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3F950CE-EBDD-0957-FA92-69155E1D624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38408" y="3515829"/>
                <a:ext cx="733990" cy="433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0BACBFE-599E-3194-07C4-4F0EAED0FBAB}"/>
                  </a:ext>
                </a:extLst>
              </p14:cNvPr>
              <p14:cNvContentPartPr/>
              <p14:nvPr/>
            </p14:nvContentPartPr>
            <p14:xfrm>
              <a:off x="3840198" y="3624113"/>
              <a:ext cx="1033251" cy="51908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0BACBFE-599E-3194-07C4-4F0EAED0FBA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22210" y="3606336"/>
                <a:ext cx="1068868" cy="8710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93961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yellow snake logo&#10;&#10;Description automatically generated">
            <a:extLst>
              <a:ext uri="{FF2B5EF4-FFF2-40B4-BE49-F238E27FC236}">
                <a16:creationId xmlns:a16="http://schemas.microsoft.com/office/drawing/2014/main" id="{EF8494AD-B8FB-247D-3BE7-6C57FA410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321" y="2943735"/>
            <a:ext cx="1704975" cy="1876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1FE8D2-DF94-02FB-F560-D4DC3A748612}"/>
              </a:ext>
            </a:extLst>
          </p:cNvPr>
          <p:cNvSpPr txBox="1"/>
          <p:nvPr/>
        </p:nvSpPr>
        <p:spPr>
          <a:xfrm>
            <a:off x="0" y="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Notebook 1</a:t>
            </a:r>
            <a:endParaRPr lang="en-US">
              <a:cs typeface="Arial"/>
            </a:endParaRPr>
          </a:p>
        </p:txBody>
      </p:sp>
      <p:pic>
        <p:nvPicPr>
          <p:cNvPr id="11" name="Picture 10" descr="Jupyter Notebook Tips and Tricks: Boost Your Productivity with Python | by  Trading &amp; Investment Strategies | Medium">
            <a:extLst>
              <a:ext uri="{FF2B5EF4-FFF2-40B4-BE49-F238E27FC236}">
                <a16:creationId xmlns:a16="http://schemas.microsoft.com/office/drawing/2014/main" id="{4279ED96-8559-00F1-9A68-7E7BFAB0E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635" y="2940498"/>
            <a:ext cx="2743200" cy="1440180"/>
          </a:xfrm>
          <a:prstGeom prst="rect">
            <a:avLst/>
          </a:prstGeom>
        </p:spPr>
      </p:pic>
      <p:pic>
        <p:nvPicPr>
          <p:cNvPr id="13" name="Picture 12" descr="A close up of a pair of scissors&#10;&#10;Description automatically generated">
            <a:extLst>
              <a:ext uri="{FF2B5EF4-FFF2-40B4-BE49-F238E27FC236}">
                <a16:creationId xmlns:a16="http://schemas.microsoft.com/office/drawing/2014/main" id="{A9072329-8FAE-D4F7-1EB9-337295FBD8C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85" t="-127316" r="-1240" b="126671"/>
          <a:stretch/>
        </p:blipFill>
        <p:spPr>
          <a:xfrm>
            <a:off x="2747840" y="1196609"/>
            <a:ext cx="6315336" cy="1524248"/>
          </a:xfrm>
          <a:prstGeom prst="rect">
            <a:avLst/>
          </a:prstGeom>
        </p:spPr>
      </p:pic>
      <p:pic>
        <p:nvPicPr>
          <p:cNvPr id="14" name="Picture 13" descr="A close up of a pair of scissors&#10;&#10;Description automatically generated">
            <a:extLst>
              <a:ext uri="{FF2B5EF4-FFF2-40B4-BE49-F238E27FC236}">
                <a16:creationId xmlns:a16="http://schemas.microsoft.com/office/drawing/2014/main" id="{C10425DA-6143-14A2-7712-D3422251C07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-155" b="-645"/>
          <a:stretch/>
        </p:blipFill>
        <p:spPr>
          <a:xfrm>
            <a:off x="3050687" y="1108685"/>
            <a:ext cx="6315330" cy="152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520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yellow snake logo&#10;&#10;Description automatically generated">
            <a:extLst>
              <a:ext uri="{FF2B5EF4-FFF2-40B4-BE49-F238E27FC236}">
                <a16:creationId xmlns:a16="http://schemas.microsoft.com/office/drawing/2014/main" id="{4E1AD00B-93C5-31D3-466F-2D9391F36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138" y="2382837"/>
            <a:ext cx="1704975" cy="1876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64AE4F-524B-57F2-3896-7ACF9D2D827B}"/>
              </a:ext>
            </a:extLst>
          </p:cNvPr>
          <p:cNvSpPr txBox="1"/>
          <p:nvPr/>
        </p:nvSpPr>
        <p:spPr>
          <a:xfrm>
            <a:off x="0" y="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Notebook 1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8782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yellow snake logo&#10;&#10;Description automatically generated">
            <a:extLst>
              <a:ext uri="{FF2B5EF4-FFF2-40B4-BE49-F238E27FC236}">
                <a16:creationId xmlns:a16="http://schemas.microsoft.com/office/drawing/2014/main" id="{4E1AD00B-93C5-31D3-466F-2D9391F36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138" y="2382837"/>
            <a:ext cx="1704975" cy="1876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64AE4F-524B-57F2-3896-7ACF9D2D827B}"/>
              </a:ext>
            </a:extLst>
          </p:cNvPr>
          <p:cNvSpPr txBox="1"/>
          <p:nvPr/>
        </p:nvSpPr>
        <p:spPr>
          <a:xfrm>
            <a:off x="0" y="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Notebook 1</a:t>
            </a:r>
            <a:endParaRPr lang="en-US"/>
          </a:p>
        </p:txBody>
      </p:sp>
      <p:pic>
        <p:nvPicPr>
          <p:cNvPr id="3" name="Picture 2" descr="A red and yellow flag&#10;&#10;Description automatically generated">
            <a:extLst>
              <a:ext uri="{FF2B5EF4-FFF2-40B4-BE49-F238E27FC236}">
                <a16:creationId xmlns:a16="http://schemas.microsoft.com/office/drawing/2014/main" id="{4DBBEE4E-5D5C-F239-E369-F0C451C71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34" y="1026844"/>
            <a:ext cx="3211039" cy="1806209"/>
          </a:xfrm>
          <a:prstGeom prst="rect">
            <a:avLst/>
          </a:prstGeom>
        </p:spPr>
      </p:pic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0551E719-47DA-6D0C-475F-EE589C825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1054" y="4063239"/>
            <a:ext cx="3219976" cy="1062345"/>
          </a:xfrm>
          <a:prstGeom prst="rect">
            <a:avLst/>
          </a:prstGeom>
        </p:spPr>
      </p:pic>
      <p:pic>
        <p:nvPicPr>
          <p:cNvPr id="4" name="Picture 3" descr="A yellow and white logo&#10;&#10;Description automatically generated">
            <a:extLst>
              <a:ext uri="{FF2B5EF4-FFF2-40B4-BE49-F238E27FC236}">
                <a16:creationId xmlns:a16="http://schemas.microsoft.com/office/drawing/2014/main" id="{A310A145-9C3C-E341-25B6-D3307B8BD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9025" y="137418"/>
            <a:ext cx="3169090" cy="1782612"/>
          </a:xfrm>
          <a:prstGeom prst="rect">
            <a:avLst/>
          </a:prstGeom>
        </p:spPr>
      </p:pic>
      <p:pic>
        <p:nvPicPr>
          <p:cNvPr id="9" name="Picture 8" descr="A logo of a coffee cup&#10;&#10;Description automatically generated">
            <a:extLst>
              <a:ext uri="{FF2B5EF4-FFF2-40B4-BE49-F238E27FC236}">
                <a16:creationId xmlns:a16="http://schemas.microsoft.com/office/drawing/2014/main" id="{F8A2B319-0BD9-FD29-49F4-508FC093F3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" y="2450169"/>
            <a:ext cx="3211571" cy="1806508"/>
          </a:xfrm>
          <a:prstGeom prst="rect">
            <a:avLst/>
          </a:prstGeom>
        </p:spPr>
      </p:pic>
      <p:pic>
        <p:nvPicPr>
          <p:cNvPr id="11" name="Picture 10" descr="A blue hexagon with white circle and white plus and white symbols&#10;&#10;Description automatically generated">
            <a:extLst>
              <a:ext uri="{FF2B5EF4-FFF2-40B4-BE49-F238E27FC236}">
                <a16:creationId xmlns:a16="http://schemas.microsoft.com/office/drawing/2014/main" id="{6FB8C5CC-E454-446E-DA1B-3BB9522A23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2568" y="4395694"/>
            <a:ext cx="1667180" cy="187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70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yellow snake logo&#10;&#10;Description automatically generated">
            <a:extLst>
              <a:ext uri="{FF2B5EF4-FFF2-40B4-BE49-F238E27FC236}">
                <a16:creationId xmlns:a16="http://schemas.microsoft.com/office/drawing/2014/main" id="{4E1AD00B-93C5-31D3-466F-2D9391F36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844" y="2009308"/>
            <a:ext cx="1704975" cy="1876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64AE4F-524B-57F2-3896-7ACF9D2D827B}"/>
              </a:ext>
            </a:extLst>
          </p:cNvPr>
          <p:cNvSpPr txBox="1"/>
          <p:nvPr/>
        </p:nvSpPr>
        <p:spPr>
          <a:xfrm>
            <a:off x="0" y="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Notebook 1</a:t>
            </a:r>
            <a:endParaRPr lang="en-US"/>
          </a:p>
        </p:txBody>
      </p:sp>
      <p:pic>
        <p:nvPicPr>
          <p:cNvPr id="3" name="Picture 2" descr="A red and yellow flag&#10;&#10;Description automatically generated">
            <a:extLst>
              <a:ext uri="{FF2B5EF4-FFF2-40B4-BE49-F238E27FC236}">
                <a16:creationId xmlns:a16="http://schemas.microsoft.com/office/drawing/2014/main" id="{4DBBEE4E-5D5C-F239-E369-F0C451C71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993" y="2334197"/>
            <a:ext cx="3211039" cy="1806209"/>
          </a:xfrm>
          <a:prstGeom prst="rect">
            <a:avLst/>
          </a:prstGeom>
        </p:spPr>
      </p:pic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0551E719-47DA-6D0C-475F-EE589C825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054" y="4578710"/>
            <a:ext cx="3219976" cy="1062345"/>
          </a:xfrm>
          <a:prstGeom prst="rect">
            <a:avLst/>
          </a:prstGeom>
        </p:spPr>
      </p:pic>
      <p:pic>
        <p:nvPicPr>
          <p:cNvPr id="4" name="Picture 3" descr="A yellow and white logo&#10;&#10;Description automatically generated">
            <a:extLst>
              <a:ext uri="{FF2B5EF4-FFF2-40B4-BE49-F238E27FC236}">
                <a16:creationId xmlns:a16="http://schemas.microsoft.com/office/drawing/2014/main" id="{A310A145-9C3C-E341-25B6-D3307B8BD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60446" y="2057359"/>
            <a:ext cx="3169090" cy="1782612"/>
          </a:xfrm>
          <a:prstGeom prst="rect">
            <a:avLst/>
          </a:prstGeom>
        </p:spPr>
      </p:pic>
      <p:pic>
        <p:nvPicPr>
          <p:cNvPr id="9" name="Picture 8" descr="A logo of a coffee cup&#10;&#10;Description automatically generated">
            <a:extLst>
              <a:ext uri="{FF2B5EF4-FFF2-40B4-BE49-F238E27FC236}">
                <a16:creationId xmlns:a16="http://schemas.microsoft.com/office/drawing/2014/main" id="{F8A2B319-0BD9-FD29-49F4-508FC093F3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60161" y="4138522"/>
            <a:ext cx="3211571" cy="1806508"/>
          </a:xfrm>
          <a:prstGeom prst="rect">
            <a:avLst/>
          </a:prstGeom>
        </p:spPr>
      </p:pic>
      <p:pic>
        <p:nvPicPr>
          <p:cNvPr id="11" name="Picture 10" descr="A blue hexagon with white circle and white plus and white symbols&#10;&#10;Description automatically generated">
            <a:extLst>
              <a:ext uri="{FF2B5EF4-FFF2-40B4-BE49-F238E27FC236}">
                <a16:creationId xmlns:a16="http://schemas.microsoft.com/office/drawing/2014/main" id="{6FB8C5CC-E454-446E-DA1B-3BB9522A23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6215" y="4462929"/>
            <a:ext cx="1667180" cy="18785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BCE4E0-87D0-C2B7-A388-85324CA665B8}"/>
                  </a:ext>
                </a:extLst>
              </p14:cNvPr>
              <p14:cNvContentPartPr/>
              <p14:nvPr/>
            </p14:nvContentPartPr>
            <p14:xfrm>
              <a:off x="5647764" y="1651000"/>
              <a:ext cx="501665" cy="4498288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BCE4E0-87D0-C2B7-A388-85324CA665B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30143" y="1633001"/>
                <a:ext cx="537267" cy="4533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E71F27D-2F6A-233D-4904-D86FAFD1BE2C}"/>
                  </a:ext>
                </a:extLst>
              </p14:cNvPr>
              <p14:cNvContentPartPr/>
              <p14:nvPr/>
            </p14:nvContentPartPr>
            <p14:xfrm>
              <a:off x="-1613646" y="-313764"/>
              <a:ext cx="7470" cy="747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E71F27D-2F6A-233D-4904-D86FAFD1BE2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1987146" y="-679794"/>
                <a:ext cx="747000" cy="74700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DD1F8D5D-13F9-D4E7-244D-2835C8F9A8A2}"/>
              </a:ext>
            </a:extLst>
          </p:cNvPr>
          <p:cNvSpPr txBox="1"/>
          <p:nvPr/>
        </p:nvSpPr>
        <p:spPr>
          <a:xfrm>
            <a:off x="1142999" y="1284941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Gratis &amp; Open Source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B4F0F9-7907-FB1E-0901-D1009AC443F2}"/>
              </a:ext>
            </a:extLst>
          </p:cNvPr>
          <p:cNvSpPr txBox="1"/>
          <p:nvPr/>
        </p:nvSpPr>
        <p:spPr>
          <a:xfrm>
            <a:off x="8023411" y="1284941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Lukkede</a:t>
            </a:r>
            <a:r>
              <a:rPr lang="en-US" b="1" dirty="0"/>
              <a:t> </a:t>
            </a:r>
            <a:r>
              <a:rPr lang="en-US" b="1" dirty="0" err="1"/>
              <a:t>og</a:t>
            </a:r>
            <a:r>
              <a:rPr lang="en-US" b="1"/>
              <a:t> dyre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74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yellow snake logo&#10;&#10;Description automatically generated">
            <a:extLst>
              <a:ext uri="{FF2B5EF4-FFF2-40B4-BE49-F238E27FC236}">
                <a16:creationId xmlns:a16="http://schemas.microsoft.com/office/drawing/2014/main" id="{4E1AD00B-93C5-31D3-466F-2D9391F36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785" y="1770249"/>
            <a:ext cx="1704975" cy="1876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64AE4F-524B-57F2-3896-7ACF9D2D827B}"/>
              </a:ext>
            </a:extLst>
          </p:cNvPr>
          <p:cNvSpPr txBox="1"/>
          <p:nvPr/>
        </p:nvSpPr>
        <p:spPr>
          <a:xfrm>
            <a:off x="0" y="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Notebook 1</a:t>
            </a:r>
            <a:endParaRPr lang="en-US"/>
          </a:p>
        </p:txBody>
      </p:sp>
      <p:pic>
        <p:nvPicPr>
          <p:cNvPr id="4" name="Picture 3" descr="A yellow and white logo&#10;&#10;Description automatically generated">
            <a:extLst>
              <a:ext uri="{FF2B5EF4-FFF2-40B4-BE49-F238E27FC236}">
                <a16:creationId xmlns:a16="http://schemas.microsoft.com/office/drawing/2014/main" id="{A310A145-9C3C-E341-25B6-D3307B8BD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730" y="1646477"/>
            <a:ext cx="3169090" cy="1782612"/>
          </a:xfrm>
          <a:prstGeom prst="rect">
            <a:avLst/>
          </a:prstGeom>
        </p:spPr>
      </p:pic>
      <p:pic>
        <p:nvPicPr>
          <p:cNvPr id="9" name="Picture 8" descr="A logo of a coffee cup&#10;&#10;Description automatically generated">
            <a:extLst>
              <a:ext uri="{FF2B5EF4-FFF2-40B4-BE49-F238E27FC236}">
                <a16:creationId xmlns:a16="http://schemas.microsoft.com/office/drawing/2014/main" id="{F8A2B319-0BD9-FD29-49F4-508FC093F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4957" y="4056345"/>
            <a:ext cx="3211571" cy="1806508"/>
          </a:xfrm>
          <a:prstGeom prst="rect">
            <a:avLst/>
          </a:prstGeom>
        </p:spPr>
      </p:pic>
      <p:pic>
        <p:nvPicPr>
          <p:cNvPr id="11" name="Picture 10" descr="A blue hexagon with white circle and white plus and white symbols&#10;&#10;Description automatically generated">
            <a:extLst>
              <a:ext uri="{FF2B5EF4-FFF2-40B4-BE49-F238E27FC236}">
                <a16:creationId xmlns:a16="http://schemas.microsoft.com/office/drawing/2014/main" id="{6FB8C5CC-E454-446E-DA1B-3BB9522A23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7626" y="3984811"/>
            <a:ext cx="1667180" cy="18785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E71F27D-2F6A-233D-4904-D86FAFD1BE2C}"/>
                  </a:ext>
                </a:extLst>
              </p14:cNvPr>
              <p14:cNvContentPartPr/>
              <p14:nvPr/>
            </p14:nvContentPartPr>
            <p14:xfrm>
              <a:off x="-1613646" y="-313764"/>
              <a:ext cx="7470" cy="747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E71F27D-2F6A-233D-4904-D86FAFD1BE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987146" y="-687264"/>
                <a:ext cx="747000" cy="74700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DD1F8D5D-13F9-D4E7-244D-2835C8F9A8A2}"/>
              </a:ext>
            </a:extLst>
          </p:cNvPr>
          <p:cNvSpPr txBox="1"/>
          <p:nvPr/>
        </p:nvSpPr>
        <p:spPr>
          <a:xfrm>
            <a:off x="4728881" y="41835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Gratis &amp; Open Source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F35B0FA-5086-31E2-A2FA-BFAA12248116}"/>
                  </a:ext>
                </a:extLst>
              </p14:cNvPr>
              <p14:cNvContentPartPr/>
              <p14:nvPr/>
            </p14:nvContentPartPr>
            <p14:xfrm>
              <a:off x="2569882" y="3667086"/>
              <a:ext cx="7993195" cy="144166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F35B0FA-5086-31E2-A2FA-BFAA1224811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52243" y="3649470"/>
                <a:ext cx="8028834" cy="179758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E407EA6-40AE-5876-8A17-C321BC0C0519}"/>
              </a:ext>
            </a:extLst>
          </p:cNvPr>
          <p:cNvSpPr txBox="1"/>
          <p:nvPr/>
        </p:nvSpPr>
        <p:spPr>
          <a:xfrm>
            <a:off x="1329764" y="198717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Web development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AF5263-41AF-FC77-515B-95289A5EE952}"/>
              </a:ext>
            </a:extLst>
          </p:cNvPr>
          <p:cNvSpPr txBox="1"/>
          <p:nvPr/>
        </p:nvSpPr>
        <p:spPr>
          <a:xfrm>
            <a:off x="9196293" y="198717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General purpose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3EABECC-0675-06E0-10DE-05F11782B425}"/>
                  </a:ext>
                </a:extLst>
              </p14:cNvPr>
              <p14:cNvContentPartPr/>
              <p14:nvPr/>
            </p14:nvContentPartPr>
            <p14:xfrm>
              <a:off x="5939117" y="1524000"/>
              <a:ext cx="97719" cy="22457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3EABECC-0675-06E0-10DE-05F11782B42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21154" y="1506362"/>
                <a:ext cx="133286" cy="2281416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6ADB346-7120-851F-06C6-B087AC8E22FB}"/>
              </a:ext>
            </a:extLst>
          </p:cNvPr>
          <p:cNvSpPr txBox="1"/>
          <p:nvPr/>
        </p:nvSpPr>
        <p:spPr>
          <a:xfrm>
            <a:off x="4975411" y="6118411"/>
            <a:ext cx="2070848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Hardware sprog</a:t>
            </a:r>
          </a:p>
        </p:txBody>
      </p:sp>
    </p:spTree>
    <p:extLst>
      <p:ext uri="{BB962C8B-B14F-4D97-AF65-F5344CB8AC3E}">
        <p14:creationId xmlns:p14="http://schemas.microsoft.com/office/powerpoint/2010/main" val="1578509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yellow snake logo&#10;&#10;Description automatically generated">
            <a:extLst>
              <a:ext uri="{FF2B5EF4-FFF2-40B4-BE49-F238E27FC236}">
                <a16:creationId xmlns:a16="http://schemas.microsoft.com/office/drawing/2014/main" id="{4E1AD00B-93C5-31D3-466F-2D9391F36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411" y="2648688"/>
            <a:ext cx="1704975" cy="1876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64AE4F-524B-57F2-3896-7ACF9D2D827B}"/>
              </a:ext>
            </a:extLst>
          </p:cNvPr>
          <p:cNvSpPr txBox="1"/>
          <p:nvPr/>
        </p:nvSpPr>
        <p:spPr>
          <a:xfrm>
            <a:off x="0" y="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Notebook 1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E71F27D-2F6A-233D-4904-D86FAFD1BE2C}"/>
                  </a:ext>
                </a:extLst>
              </p14:cNvPr>
              <p14:cNvContentPartPr/>
              <p14:nvPr/>
            </p14:nvContentPartPr>
            <p14:xfrm>
              <a:off x="-1613646" y="-313764"/>
              <a:ext cx="7470" cy="747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E71F27D-2F6A-233D-4904-D86FAFD1BE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987146" y="-687264"/>
                <a:ext cx="747000" cy="747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159E291-F703-1F26-5761-73FBF16CF1A3}"/>
              </a:ext>
            </a:extLst>
          </p:cNvPr>
          <p:cNvSpPr txBox="1"/>
          <p:nvPr/>
        </p:nvSpPr>
        <p:spPr>
          <a:xfrm>
            <a:off x="6099503" y="2022803"/>
            <a:ext cx="534450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Hvad </a:t>
            </a:r>
            <a:r>
              <a:rPr lang="en-US" dirty="0" err="1"/>
              <a:t>mener</a:t>
            </a:r>
            <a:r>
              <a:rPr lang="en-US" dirty="0"/>
              <a:t> vi med "</a:t>
            </a:r>
            <a:r>
              <a:rPr lang="en-US" dirty="0" err="1"/>
              <a:t>Programmerings</a:t>
            </a:r>
            <a:r>
              <a:rPr lang="en-US" dirty="0"/>
              <a:t> sprog"</a:t>
            </a:r>
          </a:p>
          <a:p>
            <a:endParaRPr lang="en-US" dirty="0">
              <a:solidFill>
                <a:srgbClr val="000000"/>
              </a:solidFill>
              <a:latin typeface="Aptos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ptos"/>
                <a:cs typeface="Arial"/>
              </a:rPr>
              <a:t>Et set </a:t>
            </a:r>
            <a:r>
              <a:rPr lang="en-US" dirty="0" err="1">
                <a:solidFill>
                  <a:srgbClr val="000000"/>
                </a:solidFill>
                <a:latin typeface="Aptos"/>
                <a:cs typeface="Arial"/>
              </a:rPr>
              <a:t>af</a:t>
            </a:r>
            <a:r>
              <a:rPr lang="en-US" dirty="0">
                <a:solidFill>
                  <a:srgbClr val="000000"/>
                </a:solidFill>
                <a:latin typeface="Aptos"/>
                <a:cs typeface="Arial"/>
              </a:rPr>
              <a:t> keywords </a:t>
            </a:r>
            <a:r>
              <a:rPr lang="en-US" dirty="0" err="1">
                <a:solidFill>
                  <a:srgbClr val="000000"/>
                </a:solidFill>
                <a:latin typeface="Aptos"/>
                <a:cs typeface="Arial"/>
              </a:rPr>
              <a:t>som</a:t>
            </a:r>
            <a:r>
              <a:rPr lang="en-US" dirty="0">
                <a:solidFill>
                  <a:srgbClr val="000000"/>
                </a:solidFill>
                <a:latin typeface="Aptos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ptos"/>
                <a:cs typeface="Arial"/>
              </a:rPr>
              <a:t>beskriver</a:t>
            </a:r>
            <a:r>
              <a:rPr lang="en-US" dirty="0">
                <a:solidFill>
                  <a:srgbClr val="000000"/>
                </a:solidFill>
                <a:latin typeface="Aptos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ptos"/>
                <a:cs typeface="Arial"/>
              </a:rPr>
              <a:t>noget</a:t>
            </a:r>
            <a:r>
              <a:rPr lang="en-US" dirty="0">
                <a:solidFill>
                  <a:srgbClr val="000000"/>
                </a:solidFill>
                <a:latin typeface="Aptos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ptos"/>
                <a:cs typeface="Arial"/>
              </a:rPr>
              <a:t>computeren</a:t>
            </a:r>
            <a:r>
              <a:rPr lang="en-US" dirty="0">
                <a:solidFill>
                  <a:srgbClr val="000000"/>
                </a:solidFill>
                <a:latin typeface="Aptos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ptos"/>
                <a:cs typeface="Arial"/>
              </a:rPr>
              <a:t>kan</a:t>
            </a:r>
            <a:r>
              <a:rPr lang="en-US" dirty="0">
                <a:solidFill>
                  <a:srgbClr val="000000"/>
                </a:solidFill>
                <a:latin typeface="Aptos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ptos"/>
                <a:cs typeface="Arial"/>
              </a:rPr>
              <a:t>gøre</a:t>
            </a:r>
            <a:endParaRPr lang="en-US">
              <a:solidFill>
                <a:srgbClr val="000000"/>
              </a:solidFill>
              <a:latin typeface="Aptos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ptos"/>
                <a:cs typeface="Arial"/>
              </a:rPr>
              <a:t>En mere </a:t>
            </a:r>
            <a:r>
              <a:rPr lang="en-US" dirty="0" err="1">
                <a:solidFill>
                  <a:srgbClr val="000000"/>
                </a:solidFill>
                <a:latin typeface="Aptos"/>
                <a:cs typeface="Arial"/>
              </a:rPr>
              <a:t>eller</a:t>
            </a:r>
            <a:r>
              <a:rPr lang="en-US" dirty="0">
                <a:solidFill>
                  <a:srgbClr val="000000"/>
                </a:solidFill>
                <a:latin typeface="Aptos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ptos"/>
                <a:cs typeface="Arial"/>
              </a:rPr>
              <a:t>mindre</a:t>
            </a:r>
            <a:r>
              <a:rPr lang="en-US" dirty="0">
                <a:solidFill>
                  <a:srgbClr val="000000"/>
                </a:solidFill>
                <a:latin typeface="Aptos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ptos"/>
                <a:cs typeface="Arial"/>
              </a:rPr>
              <a:t>striks</a:t>
            </a:r>
            <a:r>
              <a:rPr lang="en-US" dirty="0">
                <a:solidFill>
                  <a:srgbClr val="000000"/>
                </a:solidFill>
                <a:latin typeface="Aptos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ptos"/>
                <a:cs typeface="Arial"/>
              </a:rPr>
              <a:t>struktur</a:t>
            </a:r>
            <a:r>
              <a:rPr lang="en-US" dirty="0">
                <a:solidFill>
                  <a:srgbClr val="000000"/>
                </a:solidFill>
                <a:latin typeface="Aptos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ptos"/>
                <a:cs typeface="Arial"/>
              </a:rPr>
              <a:t>af</a:t>
            </a:r>
            <a:r>
              <a:rPr lang="en-US" dirty="0">
                <a:solidFill>
                  <a:srgbClr val="000000"/>
                </a:solidFill>
                <a:latin typeface="Aptos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ptos"/>
                <a:cs typeface="Arial"/>
              </a:rPr>
              <a:t>tekst</a:t>
            </a:r>
            <a:endParaRPr lang="en-US" dirty="0">
              <a:solidFill>
                <a:srgbClr val="000000"/>
              </a:solidFill>
              <a:latin typeface="Apto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  <a:latin typeface="Apto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  <a:latin typeface="Aptos"/>
              <a:cs typeface="Arial"/>
            </a:endParaRPr>
          </a:p>
          <a:p>
            <a:pPr marL="228600" indent="-228600">
              <a:buFont typeface="Arial"/>
              <a:buChar char="•"/>
            </a:pPr>
            <a:endParaRPr lang="en-US" dirty="0">
              <a:solidFill>
                <a:srgbClr val="595959"/>
              </a:solidFill>
              <a:latin typeface="Arial"/>
              <a:cs typeface="Arial"/>
            </a:endParaRPr>
          </a:p>
          <a:p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18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yellow snake logo&#10;&#10;Description automatically generated">
            <a:extLst>
              <a:ext uri="{FF2B5EF4-FFF2-40B4-BE49-F238E27FC236}">
                <a16:creationId xmlns:a16="http://schemas.microsoft.com/office/drawing/2014/main" id="{4E1AD00B-93C5-31D3-466F-2D9391F36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1" y="2718757"/>
            <a:ext cx="1704975" cy="1876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64AE4F-524B-57F2-3896-7ACF9D2D827B}"/>
              </a:ext>
            </a:extLst>
          </p:cNvPr>
          <p:cNvSpPr txBox="1"/>
          <p:nvPr/>
        </p:nvSpPr>
        <p:spPr>
          <a:xfrm>
            <a:off x="0" y="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Notebook 1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E71F27D-2F6A-233D-4904-D86FAFD1BE2C}"/>
                  </a:ext>
                </a:extLst>
              </p14:cNvPr>
              <p14:cNvContentPartPr/>
              <p14:nvPr/>
            </p14:nvContentPartPr>
            <p14:xfrm>
              <a:off x="-1613646" y="-313764"/>
              <a:ext cx="7470" cy="747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E71F27D-2F6A-233D-4904-D86FAFD1BE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987146" y="-687264"/>
                <a:ext cx="747000" cy="747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159E291-F703-1F26-5761-73FBF16CF1A3}"/>
              </a:ext>
            </a:extLst>
          </p:cNvPr>
          <p:cNvSpPr txBox="1"/>
          <p:nvPr/>
        </p:nvSpPr>
        <p:spPr>
          <a:xfrm>
            <a:off x="1824761" y="2715628"/>
            <a:ext cx="534450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Hvad </a:t>
            </a:r>
            <a:r>
              <a:rPr lang="en-US" dirty="0" err="1"/>
              <a:t>mener</a:t>
            </a:r>
            <a:r>
              <a:rPr lang="en-US" dirty="0"/>
              <a:t> vi med "</a:t>
            </a:r>
            <a:r>
              <a:rPr lang="en-US" dirty="0" err="1"/>
              <a:t>Programmerings</a:t>
            </a:r>
            <a:r>
              <a:rPr lang="en-US" dirty="0"/>
              <a:t> sprog"</a:t>
            </a:r>
          </a:p>
          <a:p>
            <a:endParaRPr lang="en-US" dirty="0">
              <a:solidFill>
                <a:srgbClr val="000000"/>
              </a:solidFill>
              <a:latin typeface="Aptos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ptos"/>
                <a:cs typeface="Arial"/>
              </a:rPr>
              <a:t>Et set </a:t>
            </a:r>
            <a:r>
              <a:rPr lang="en-US" dirty="0" err="1">
                <a:solidFill>
                  <a:srgbClr val="000000"/>
                </a:solidFill>
                <a:latin typeface="Aptos"/>
                <a:cs typeface="Arial"/>
              </a:rPr>
              <a:t>af</a:t>
            </a:r>
            <a:r>
              <a:rPr lang="en-US" dirty="0">
                <a:solidFill>
                  <a:srgbClr val="000000"/>
                </a:solidFill>
                <a:latin typeface="Aptos"/>
                <a:cs typeface="Arial"/>
              </a:rPr>
              <a:t> keywords </a:t>
            </a:r>
            <a:r>
              <a:rPr lang="en-US" dirty="0" err="1">
                <a:solidFill>
                  <a:srgbClr val="000000"/>
                </a:solidFill>
                <a:latin typeface="Aptos"/>
                <a:cs typeface="Arial"/>
              </a:rPr>
              <a:t>som</a:t>
            </a:r>
            <a:r>
              <a:rPr lang="en-US" dirty="0">
                <a:solidFill>
                  <a:srgbClr val="000000"/>
                </a:solidFill>
                <a:latin typeface="Aptos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ptos"/>
                <a:cs typeface="Arial"/>
              </a:rPr>
              <a:t>beskriver</a:t>
            </a:r>
            <a:r>
              <a:rPr lang="en-US" dirty="0">
                <a:solidFill>
                  <a:srgbClr val="000000"/>
                </a:solidFill>
                <a:latin typeface="Aptos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ptos"/>
                <a:cs typeface="Arial"/>
              </a:rPr>
              <a:t>noget</a:t>
            </a:r>
            <a:r>
              <a:rPr lang="en-US" dirty="0">
                <a:solidFill>
                  <a:srgbClr val="000000"/>
                </a:solidFill>
                <a:latin typeface="Aptos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ptos"/>
                <a:cs typeface="Arial"/>
              </a:rPr>
              <a:t>computeren</a:t>
            </a:r>
            <a:r>
              <a:rPr lang="en-US" dirty="0">
                <a:solidFill>
                  <a:srgbClr val="000000"/>
                </a:solidFill>
                <a:latin typeface="Aptos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ptos"/>
                <a:cs typeface="Arial"/>
              </a:rPr>
              <a:t>kan</a:t>
            </a:r>
            <a:r>
              <a:rPr lang="en-US" dirty="0">
                <a:solidFill>
                  <a:srgbClr val="000000"/>
                </a:solidFill>
                <a:latin typeface="Aptos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ptos"/>
                <a:cs typeface="Arial"/>
              </a:rPr>
              <a:t>gøre</a:t>
            </a:r>
            <a:endParaRPr lang="en-US">
              <a:solidFill>
                <a:srgbClr val="000000"/>
              </a:solidFill>
              <a:latin typeface="Aptos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ptos"/>
                <a:cs typeface="Arial"/>
              </a:rPr>
              <a:t>En mere </a:t>
            </a:r>
            <a:r>
              <a:rPr lang="en-US" dirty="0" err="1">
                <a:solidFill>
                  <a:srgbClr val="000000"/>
                </a:solidFill>
                <a:latin typeface="Aptos"/>
                <a:cs typeface="Arial"/>
              </a:rPr>
              <a:t>eller</a:t>
            </a:r>
            <a:r>
              <a:rPr lang="en-US" dirty="0">
                <a:solidFill>
                  <a:srgbClr val="000000"/>
                </a:solidFill>
                <a:latin typeface="Aptos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ptos"/>
                <a:cs typeface="Arial"/>
              </a:rPr>
              <a:t>mindre</a:t>
            </a:r>
            <a:r>
              <a:rPr lang="en-US" dirty="0">
                <a:solidFill>
                  <a:srgbClr val="000000"/>
                </a:solidFill>
                <a:latin typeface="Aptos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ptos"/>
                <a:cs typeface="Arial"/>
              </a:rPr>
              <a:t>striks</a:t>
            </a:r>
            <a:r>
              <a:rPr lang="en-US" dirty="0">
                <a:solidFill>
                  <a:srgbClr val="000000"/>
                </a:solidFill>
                <a:latin typeface="Aptos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ptos"/>
                <a:cs typeface="Arial"/>
              </a:rPr>
              <a:t>struktur</a:t>
            </a:r>
            <a:r>
              <a:rPr lang="en-US" dirty="0">
                <a:solidFill>
                  <a:srgbClr val="000000"/>
                </a:solidFill>
                <a:latin typeface="Aptos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ptos"/>
                <a:cs typeface="Arial"/>
              </a:rPr>
              <a:t>af</a:t>
            </a:r>
            <a:r>
              <a:rPr lang="en-US" dirty="0">
                <a:solidFill>
                  <a:srgbClr val="000000"/>
                </a:solidFill>
                <a:latin typeface="Aptos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ptos"/>
                <a:cs typeface="Arial"/>
              </a:rPr>
              <a:t>tekst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  <a:latin typeface="Apto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  <a:latin typeface="Aptos"/>
              <a:cs typeface="Arial"/>
            </a:endParaRPr>
          </a:p>
          <a:p>
            <a:pPr marL="228600" indent="-228600">
              <a:buFont typeface="Arial"/>
              <a:buChar char="•"/>
            </a:pPr>
            <a:endParaRPr lang="en-US" dirty="0">
              <a:solidFill>
                <a:srgbClr val="595959"/>
              </a:solidFill>
              <a:latin typeface="Arial"/>
              <a:cs typeface="Arial"/>
            </a:endParaRPr>
          </a:p>
          <a:p>
            <a:br>
              <a:rPr lang="en-US" dirty="0"/>
            </a:br>
            <a:endParaRPr lang="en-US"/>
          </a:p>
        </p:txBody>
      </p:sp>
      <p:pic>
        <p:nvPicPr>
          <p:cNvPr id="2" name="Picture 1" descr="A screen shot of a computer&#10;&#10;Description automatically generated">
            <a:extLst>
              <a:ext uri="{FF2B5EF4-FFF2-40B4-BE49-F238E27FC236}">
                <a16:creationId xmlns:a16="http://schemas.microsoft.com/office/drawing/2014/main" id="{CE238C1C-1869-F42B-4DED-7D6D57B320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7660" y="-1749"/>
            <a:ext cx="5643660" cy="2919316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2AFB82-261D-55FE-9B41-F74C130EC7F2}"/>
              </a:ext>
            </a:extLst>
          </p:cNvPr>
          <p:cNvCxnSpPr/>
          <p:nvPr/>
        </p:nvCxnSpPr>
        <p:spPr>
          <a:xfrm flipV="1">
            <a:off x="6689498" y="2680191"/>
            <a:ext cx="472786" cy="3464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C7E2839-2EFB-DCE7-161C-D9915F9A4F68}"/>
              </a:ext>
            </a:extLst>
          </p:cNvPr>
          <p:cNvCxnSpPr>
            <a:cxnSpLocks/>
          </p:cNvCxnSpPr>
          <p:nvPr/>
        </p:nvCxnSpPr>
        <p:spPr>
          <a:xfrm flipV="1">
            <a:off x="11172327" y="2672084"/>
            <a:ext cx="472786" cy="3464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6E4DBD-0B9C-E39C-69BD-BD1285A20DB2}"/>
              </a:ext>
            </a:extLst>
          </p:cNvPr>
          <p:cNvCxnSpPr>
            <a:cxnSpLocks/>
          </p:cNvCxnSpPr>
          <p:nvPr/>
        </p:nvCxnSpPr>
        <p:spPr>
          <a:xfrm flipV="1">
            <a:off x="10069859" y="1958722"/>
            <a:ext cx="472786" cy="3464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BFD76E-5F02-43D5-30B5-FAAFF1F35473}"/>
              </a:ext>
            </a:extLst>
          </p:cNvPr>
          <p:cNvCxnSpPr>
            <a:cxnSpLocks/>
          </p:cNvCxnSpPr>
          <p:nvPr/>
        </p:nvCxnSpPr>
        <p:spPr>
          <a:xfrm flipV="1">
            <a:off x="8951178" y="2307297"/>
            <a:ext cx="472786" cy="3464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FCD8B3-7CA7-B73A-45AF-3A35B4EB1E4C}"/>
              </a:ext>
            </a:extLst>
          </p:cNvPr>
          <p:cNvCxnSpPr>
            <a:cxnSpLocks/>
          </p:cNvCxnSpPr>
          <p:nvPr/>
        </p:nvCxnSpPr>
        <p:spPr>
          <a:xfrm flipV="1">
            <a:off x="6746242" y="2307297"/>
            <a:ext cx="472786" cy="3464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931817-C074-83E8-FD91-6291D01F768F}"/>
              </a:ext>
            </a:extLst>
          </p:cNvPr>
          <p:cNvCxnSpPr>
            <a:cxnSpLocks/>
          </p:cNvCxnSpPr>
          <p:nvPr/>
        </p:nvCxnSpPr>
        <p:spPr>
          <a:xfrm flipV="1">
            <a:off x="7775752" y="531998"/>
            <a:ext cx="472786" cy="3464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34FD10-3AE6-03BF-71E3-6EE77184F78D}"/>
              </a:ext>
            </a:extLst>
          </p:cNvPr>
          <p:cNvCxnSpPr>
            <a:cxnSpLocks/>
          </p:cNvCxnSpPr>
          <p:nvPr/>
        </p:nvCxnSpPr>
        <p:spPr>
          <a:xfrm flipV="1">
            <a:off x="7775752" y="2307296"/>
            <a:ext cx="472786" cy="3464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39AD32-F97A-E749-5E8B-3118B234419F}"/>
              </a:ext>
            </a:extLst>
          </p:cNvPr>
          <p:cNvCxnSpPr>
            <a:cxnSpLocks/>
          </p:cNvCxnSpPr>
          <p:nvPr/>
        </p:nvCxnSpPr>
        <p:spPr>
          <a:xfrm flipV="1">
            <a:off x="8951177" y="1245360"/>
            <a:ext cx="472786" cy="3464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black background with colorful letters&#10;&#10;Description automatically generated">
            <a:extLst>
              <a:ext uri="{FF2B5EF4-FFF2-40B4-BE49-F238E27FC236}">
                <a16:creationId xmlns:a16="http://schemas.microsoft.com/office/drawing/2014/main" id="{B0F21BE6-903A-A997-9512-4991BD93620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4" r="5576" b="-1143"/>
          <a:stretch/>
        </p:blipFill>
        <p:spPr>
          <a:xfrm>
            <a:off x="7094393" y="3429000"/>
            <a:ext cx="3947730" cy="924851"/>
          </a:xfrm>
          <a:prstGeom prst="rect">
            <a:avLst/>
          </a:prstGeom>
        </p:spPr>
      </p:pic>
      <p:pic>
        <p:nvPicPr>
          <p:cNvPr id="18" name="Picture 17" descr="A black background with blue and pink text&#10;&#10;Description automatically generated">
            <a:extLst>
              <a:ext uri="{FF2B5EF4-FFF2-40B4-BE49-F238E27FC236}">
                <a16:creationId xmlns:a16="http://schemas.microsoft.com/office/drawing/2014/main" id="{9E5109AC-0510-12FF-E352-84DB3B9F00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4393" y="4850823"/>
            <a:ext cx="3943350" cy="905741"/>
          </a:xfrm>
          <a:prstGeom prst="rect">
            <a:avLst/>
          </a:prstGeom>
        </p:spPr>
      </p:pic>
      <p:sp>
        <p:nvSpPr>
          <p:cNvPr id="19" name="&quot;Not Allowed&quot; Symbol 18">
            <a:extLst>
              <a:ext uri="{FF2B5EF4-FFF2-40B4-BE49-F238E27FC236}">
                <a16:creationId xmlns:a16="http://schemas.microsoft.com/office/drawing/2014/main" id="{3A1AA176-CBA7-470E-7316-BE24171F285A}"/>
              </a:ext>
            </a:extLst>
          </p:cNvPr>
          <p:cNvSpPr/>
          <p:nvPr/>
        </p:nvSpPr>
        <p:spPr>
          <a:xfrm>
            <a:off x="11100953" y="4892384"/>
            <a:ext cx="857250" cy="82261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F3BE0D66-C9B4-B6B7-DA3A-90F9C93D74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02687" y="33441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23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A6B30AB9-0826-1063-366F-AC5F1CAB7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" y="-3031"/>
            <a:ext cx="12611100" cy="6864061"/>
          </a:xfrm>
          <a:prstGeom prst="rect">
            <a:avLst/>
          </a:prstGeom>
        </p:spPr>
      </p:pic>
      <p:pic>
        <p:nvPicPr>
          <p:cNvPr id="6" name="Picture 5" descr="A blue and yellow snake logo&#10;&#10;Description automatically generated">
            <a:extLst>
              <a:ext uri="{FF2B5EF4-FFF2-40B4-BE49-F238E27FC236}">
                <a16:creationId xmlns:a16="http://schemas.microsoft.com/office/drawing/2014/main" id="{4E1AD00B-93C5-31D3-466F-2D9391F36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942" y="2554234"/>
            <a:ext cx="1704975" cy="1876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64AE4F-524B-57F2-3896-7ACF9D2D827B}"/>
              </a:ext>
            </a:extLst>
          </p:cNvPr>
          <p:cNvSpPr txBox="1"/>
          <p:nvPr/>
        </p:nvSpPr>
        <p:spPr>
          <a:xfrm>
            <a:off x="0" y="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Notebook 1</a:t>
            </a:r>
            <a:endParaRPr lang="en-US" dirty="0"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E71F27D-2F6A-233D-4904-D86FAFD1BE2C}"/>
                  </a:ext>
                </a:extLst>
              </p14:cNvPr>
              <p14:cNvContentPartPr/>
              <p14:nvPr/>
            </p14:nvContentPartPr>
            <p14:xfrm>
              <a:off x="-1613646" y="-313764"/>
              <a:ext cx="7470" cy="747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E71F27D-2F6A-233D-4904-D86FAFD1BE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987146" y="-687264"/>
                <a:ext cx="747000" cy="74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8511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yellow snake logo&#10;&#10;Description automatically generated">
            <a:extLst>
              <a:ext uri="{FF2B5EF4-FFF2-40B4-BE49-F238E27FC236}">
                <a16:creationId xmlns:a16="http://schemas.microsoft.com/office/drawing/2014/main" id="{4E1AD00B-93C5-31D3-466F-2D9391F36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549" y="2771308"/>
            <a:ext cx="1704975" cy="1876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64AE4F-524B-57F2-3896-7ACF9D2D827B}"/>
              </a:ext>
            </a:extLst>
          </p:cNvPr>
          <p:cNvSpPr txBox="1"/>
          <p:nvPr/>
        </p:nvSpPr>
        <p:spPr>
          <a:xfrm>
            <a:off x="0" y="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Notebook 1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E71F27D-2F6A-233D-4904-D86FAFD1BE2C}"/>
                  </a:ext>
                </a:extLst>
              </p14:cNvPr>
              <p14:cNvContentPartPr/>
              <p14:nvPr/>
            </p14:nvContentPartPr>
            <p14:xfrm>
              <a:off x="-1613646" y="-313764"/>
              <a:ext cx="7470" cy="747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E71F27D-2F6A-233D-4904-D86FAFD1BE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987146" y="-687264"/>
                <a:ext cx="747000" cy="7470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 descr="Jupyter Notebook Tips and Tricks: Boost Your Productivity with Python | by  Trading &amp; Investment Strategies | Medium">
            <a:extLst>
              <a:ext uri="{FF2B5EF4-FFF2-40B4-BE49-F238E27FC236}">
                <a16:creationId xmlns:a16="http://schemas.microsoft.com/office/drawing/2014/main" id="{3D1AAA36-3B06-101F-6222-EAC99C15C1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5635" y="2940498"/>
            <a:ext cx="2743200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08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536</cp:revision>
  <dcterms:created xsi:type="dcterms:W3CDTF">2024-10-23T20:22:57Z</dcterms:created>
  <dcterms:modified xsi:type="dcterms:W3CDTF">2024-10-28T13:29:38Z</dcterms:modified>
</cp:coreProperties>
</file>