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62" r:id="rId4"/>
    <p:sldId id="260" r:id="rId5"/>
    <p:sldId id="261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May 27,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5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May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May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May 27,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1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May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May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9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May 27,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May 27,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May 27,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May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May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May 27,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7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7BCFBE-20D5-4CEF-8A66-09FA94CE4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Modelagem de software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D65A2-4181-4538-BC45-30519B21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/>
              <a:t>Alunos: </a:t>
            </a:r>
            <a:r>
              <a:rPr lang="pt-BR" sz="1600" dirty="0"/>
              <a:t>Luanna Nogueira de Oliveira Rabelo</a:t>
            </a:r>
          </a:p>
          <a:p>
            <a:pPr algn="l"/>
            <a:r>
              <a:rPr lang="pt-BR" sz="1600" dirty="0"/>
              <a:t>                 Victor Hugo Ignacio Franco</a:t>
            </a:r>
          </a:p>
          <a:p>
            <a:pPr algn="l"/>
            <a:endParaRPr lang="pt-BR" sz="2200" dirty="0"/>
          </a:p>
        </p:txBody>
      </p:sp>
      <p:pic>
        <p:nvPicPr>
          <p:cNvPr id="51" name="Picture 3" descr="Madeira branca desgastada">
            <a:extLst>
              <a:ext uri="{FF2B5EF4-FFF2-40B4-BE49-F238E27FC236}">
                <a16:creationId xmlns:a16="http://schemas.microsoft.com/office/drawing/2014/main" id="{4692A15F-C916-DB21-32C0-7032BEC33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33" r="20166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B79C7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B79C7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79C7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0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DA9B0-17ED-49BC-B757-04883F26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Sistema escolhido</a:t>
            </a:r>
            <a:endParaRPr lang="pt-BR" sz="4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B8968B-2E35-494A-9500-7EC60F02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6"/>
            <a:ext cx="10543031" cy="89982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O sistema é uma loja de vendas no estilo de customização com especialização em relógio, o nome da loja é "YourHourGlass".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C3379B-F40C-4415-9F51-BFF578F88D5F}"/>
              </a:ext>
            </a:extLst>
          </p:cNvPr>
          <p:cNvSpPr txBox="1">
            <a:spLocks/>
          </p:cNvSpPr>
          <p:nvPr/>
        </p:nvSpPr>
        <p:spPr>
          <a:xfrm>
            <a:off x="420624" y="3089274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/>
              <a:t>Ferramenta utilizada</a:t>
            </a:r>
            <a:endParaRPr lang="pt-BR" sz="4700" dirty="0"/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D3469EF8-9E40-4300-A8BC-289D27D5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4414837"/>
            <a:ext cx="4413170" cy="10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2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2BC60-E7DE-400A-818A-CAB74BB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84" y="2691691"/>
            <a:ext cx="10543032" cy="1325563"/>
          </a:xfrm>
        </p:spPr>
        <p:txBody>
          <a:bodyPr/>
          <a:lstStyle/>
          <a:p>
            <a:pPr algn="ctr"/>
            <a:r>
              <a:rPr lang="en-US" dirty="0"/>
              <a:t>Modelo de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88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296AC-2205-407A-B785-F82ABA99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Requisitos funcionais</a:t>
            </a:r>
            <a:endParaRPr lang="pt-BR" sz="4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73C61-B2B9-482B-8EFF-571CD640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a) O sistema suporta o login dos clientes, dos montadores e administradores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b) O cliente deve conseguir montar seu próprio relógio, podendo escolher pulseira, caixa e vidro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c) O sistema deve possibilitar que o usuário veja os relógios montados anteriormente (histórico) e também modelos pré-definidos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d) O sistema precisa permitir que quando algum funcionário faça o login, tenha acesso a lista de pedidos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e) A lista de pedidos deve informar o status e ser passível de atualização em relação aos produtos. (produto enviado//produto recebido)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f) Quando o login for feito por um administrador, ele deve conseguir acesso tanto à lista de produtos quanto à lista de funcionários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g) A lista de funcionários deve ser passível de atualizações, sendo elas: imputar, excluir, visualizar e editar informações sobre os funcionários</a:t>
            </a:r>
            <a:endParaRPr lang="pt-BR" sz="20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41AD5-ABD0-49AD-878A-00500903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Requisitos preliminares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01BE4-712D-4161-A55A-F8403FA7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a) O sistema deve aparentar cor sóbria, com destaque nos botões de compra (Exemplo: Amazon)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b) Qualquer cliente deve conseguir concluir uma compra, ou seja, as interações de escolha do relógio devem ser feitas a partir de imagens, facilitando a aquisição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c) Capacidade do sistema suportar acesso de no mínimo cinquenta usuários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6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0FBDC-9A6C-49FF-8D1E-5E479639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797273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Detalhamento de casos de uso (Cliente)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7D6AB-2FDF-4C2D-B90E-F8964EB9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348033"/>
            <a:ext cx="10543031" cy="5326145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1) Cliente solicita o cadastro no site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2) Cadastro é realizado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3) Faz uma seleção das especificações do relógio 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4) Realiza a compra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5) Acontece a validação automática do pagamento 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6) Status do pedido muda para: "Em construção"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7) As peças do relógio são encaixadas por algum funcionário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8) O funcionário que efetuou a montagem faz o envio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9) Acontece a alteração de status para "A caminho"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10) O cliente recebe o produto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1" i="0" u="none" strike="noStrike" dirty="0">
                <a:solidFill>
                  <a:schemeClr val="tx1"/>
                </a:solidFill>
                <a:effectLst/>
              </a:rPr>
              <a:t>Extensões: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1.a) Cliente já cadastrado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1. O e-mail solicitado para cadastro já existe no sistema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2. Usuário é redirecionado para página de login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3.a) Cliente não realiza as escolhas necessárias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1. Sistema redireciona o usuário para seleção de itens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5.a) Erro ao autorizar a compra</a:t>
            </a:r>
            <a:endParaRPr lang="pt-BR" sz="1300" b="0" dirty="0">
              <a:solidFill>
                <a:schemeClr val="tx1"/>
              </a:solidFill>
              <a:effectLst/>
            </a:endParaRPr>
          </a:p>
          <a:p>
            <a:pPr marL="457200" rtl="0">
              <a:spcBef>
                <a:spcPts val="0"/>
              </a:spcBef>
              <a:spcAft>
                <a:spcPts val="800"/>
              </a:spcAft>
            </a:pPr>
            <a:r>
              <a:rPr lang="pt-BR" sz="1300" b="0" i="0" u="none" strike="noStrike" dirty="0">
                <a:solidFill>
                  <a:schemeClr val="tx1"/>
                </a:solidFill>
                <a:effectLst/>
              </a:rPr>
              <a:t>1. Dados incorretos do cartão cadastrado, usuário pode reinserir os dados do cartão ou cancelar a compra</a:t>
            </a:r>
            <a:endParaRPr lang="pt-BR" sz="13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297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49A0-FA07-4FCE-838D-B82CDFDA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16127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 Detalhamento de casos de uso (Gestor)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B0BB7-E921-493D-92A3-0C5337D4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solidFill>
                  <a:schemeClr val="tx1"/>
                </a:solidFill>
              </a:rPr>
              <a:t>1) A conta do gestor deve ter acesso especial a qualquer informação (cliente, produtos e funcionários)</a:t>
            </a:r>
          </a:p>
          <a:p>
            <a:r>
              <a:rPr lang="pt-BR" sz="2000" dirty="0">
                <a:solidFill>
                  <a:schemeClr val="tx1"/>
                </a:solidFill>
              </a:rPr>
              <a:t>2) Possibilidade de alteração de qualquer informação do sistema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74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475A827-EA4A-4082-A8F1-2533B767B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 r="7149"/>
          <a:stretch/>
        </p:blipFill>
        <p:spPr>
          <a:xfrm>
            <a:off x="2204830" y="1009904"/>
            <a:ext cx="7782339" cy="48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Dante (Headings)2</vt:lpstr>
      <vt:lpstr>Georgia Pro</vt:lpstr>
      <vt:lpstr>Helvetica Neue Medium</vt:lpstr>
      <vt:lpstr>Wingdings 2</vt:lpstr>
      <vt:lpstr>OffsetVTI</vt:lpstr>
      <vt:lpstr>Modelagem de software</vt:lpstr>
      <vt:lpstr>Sistema escolhido</vt:lpstr>
      <vt:lpstr>Modelo de Casos de Uso</vt:lpstr>
      <vt:lpstr>Requisitos funcionais</vt:lpstr>
      <vt:lpstr>Requisitos preliminares não funcionais</vt:lpstr>
      <vt:lpstr>Detalhamento de casos de uso (Cliente)</vt:lpstr>
      <vt:lpstr> Detalhamento de casos de uso (Gestor)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software</dc:title>
  <dc:creator>Luanna Nogueira de Oliveira Rabelo</dc:creator>
  <cp:lastModifiedBy>Luanna Nogueira de Oliveira Rabelo</cp:lastModifiedBy>
  <cp:revision>1</cp:revision>
  <dcterms:created xsi:type="dcterms:W3CDTF">2022-05-27T12:26:29Z</dcterms:created>
  <dcterms:modified xsi:type="dcterms:W3CDTF">2022-05-27T13:11:23Z</dcterms:modified>
</cp:coreProperties>
</file>