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-9899.info/wiki/The_Standard" TargetMode="External"/><Relationship Id="rId2" Type="http://schemas.openxmlformats.org/officeDocument/2006/relationships/hyperlink" Target="https://msdn.microsoft.com/en-us/library/hh567368.aspx#cpp14t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ocpp/CppCoreGuidelines/blob/master/CppCoreGuidelines.md" TargetMode="External"/><Relationship Id="rId5" Type="http://schemas.openxmlformats.org/officeDocument/2006/relationships/hyperlink" Target="http://en.cppreference.com/w/" TargetMode="External"/><Relationship Id="rId4" Type="http://schemas.openxmlformats.org/officeDocument/2006/relationships/hyperlink" Target="http://www.open-std.org/jtc1/sc22/WG14/www/docs/n1570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567368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C++ 11 and better…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new in C++ these days?</a:t>
            </a:r>
          </a:p>
        </p:txBody>
      </p:sp>
    </p:spTree>
    <p:extLst>
      <p:ext uri="{BB962C8B-B14F-4D97-AF65-F5344CB8AC3E}">
        <p14:creationId xmlns:p14="http://schemas.microsoft.com/office/powerpoint/2010/main" val="8138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90584"/>
            <a:ext cx="109007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Ever dreamed of returning more than one value from a function? </a:t>
            </a:r>
          </a:p>
          <a:p>
            <a:r>
              <a:rPr lang="en-US" sz="2800" dirty="0" smtClean="0"/>
              <a:t>Well, now you can:</a:t>
            </a:r>
          </a:p>
          <a:p>
            <a:endParaRPr lang="en-US" sz="2800" dirty="0"/>
          </a:p>
          <a:p>
            <a:r>
              <a:rPr lang="en-US" sz="2800" dirty="0"/>
              <a:t>using </a:t>
            </a:r>
            <a:r>
              <a:rPr lang="en-US" sz="2800" dirty="0" err="1"/>
              <a:t>xy_t</a:t>
            </a:r>
            <a:r>
              <a:rPr lang="en-US" sz="2800" dirty="0"/>
              <a:t> = </a:t>
            </a:r>
            <a:r>
              <a:rPr lang="en-US" sz="2800" dirty="0" err="1"/>
              <a:t>std</a:t>
            </a:r>
            <a:r>
              <a:rPr lang="en-US" sz="2800" dirty="0"/>
              <a:t>::tuple&lt;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&gt;;</a:t>
            </a:r>
          </a:p>
          <a:p>
            <a:r>
              <a:rPr lang="en-US" sz="2800" dirty="0" err="1"/>
              <a:t>xy_t</a:t>
            </a:r>
            <a:r>
              <a:rPr lang="en-US" sz="2800" dirty="0"/>
              <a:t> </a:t>
            </a:r>
            <a:r>
              <a:rPr lang="en-US" sz="2800" dirty="0" err="1"/>
              <a:t>ReturnTwoInts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xy_t</a:t>
            </a:r>
            <a:r>
              <a:rPr lang="en-US" sz="2800" dirty="0" smtClean="0"/>
              <a:t> </a:t>
            </a:r>
            <a:r>
              <a:rPr lang="en-US" sz="2800" dirty="0" err="1"/>
              <a:t>xyRet</a:t>
            </a:r>
            <a:r>
              <a:rPr lang="en-US" sz="2800" dirty="0"/>
              <a:t> = { 3, 4 };</a:t>
            </a:r>
          </a:p>
          <a:p>
            <a:r>
              <a:rPr lang="en-US" sz="2800" dirty="0" smtClean="0"/>
              <a:t>	return </a:t>
            </a:r>
            <a:r>
              <a:rPr lang="en-US" sz="2800" dirty="0" err="1"/>
              <a:t>xyRet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For more advanced tuples see the demo.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9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Variadic</a:t>
            </a:r>
            <a:r>
              <a:rPr lang="en-US" dirty="0" smtClean="0"/>
              <a:t> Expansions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74789"/>
            <a:ext cx="110242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Variadic</a:t>
            </a:r>
            <a:r>
              <a:rPr lang="en-US" sz="3600" dirty="0" smtClean="0"/>
              <a:t> Function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T, </a:t>
            </a:r>
            <a:r>
              <a:rPr lang="en-US" sz="2400" dirty="0" err="1"/>
              <a:t>typename</a:t>
            </a:r>
            <a:r>
              <a:rPr lang="en-US" sz="2400" dirty="0"/>
              <a:t>... P&gt; void </a:t>
            </a:r>
            <a:r>
              <a:rPr lang="en-US" sz="2400" dirty="0" err="1"/>
              <a:t>MyFn</a:t>
            </a:r>
            <a:r>
              <a:rPr lang="en-US" sz="2400" dirty="0"/>
              <a:t>(T value, P... </a:t>
            </a:r>
            <a:r>
              <a:rPr lang="en-US" sz="2400" dirty="0" err="1"/>
              <a:t>param</a:t>
            </a:r>
            <a:r>
              <a:rPr lang="en-US" sz="2400" dirty="0"/>
              <a:t>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Variadic</a:t>
            </a:r>
            <a:r>
              <a:rPr lang="en-US" sz="3600" dirty="0" smtClean="0"/>
              <a:t> Template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T, </a:t>
            </a:r>
            <a:r>
              <a:rPr lang="en-US" sz="2400" dirty="0" err="1"/>
              <a:t>typename</a:t>
            </a:r>
            <a:r>
              <a:rPr lang="en-US" sz="2400" dirty="0"/>
              <a:t>... P&gt; class </a:t>
            </a:r>
            <a:r>
              <a:rPr lang="en-US" sz="2400" dirty="0" err="1"/>
              <a:t>CVarTem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5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Function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9108989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Implementation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MyFnImpl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Norecurs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component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 component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MyFnImpl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Invocation example: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3.14,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"Four"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 Parameters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9134" y="1482969"/>
            <a:ext cx="9234617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CVarTem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CVarTem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...);			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 with 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varargs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	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Tuple with template 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375" y="2967335"/>
            <a:ext cx="71192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Sample Code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9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C++ 11/14/17 core feature </a:t>
            </a:r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msdn.microsoft.com/en-us/library/hh567368.aspx#cpp14table</a:t>
            </a:r>
            <a:endParaRPr lang="en-US" dirty="0" smtClean="0"/>
          </a:p>
          <a:p>
            <a:r>
              <a:rPr lang="en-US" dirty="0" smtClean="0"/>
              <a:t>ISO 9899 </a:t>
            </a:r>
            <a:r>
              <a:rPr lang="en-US" dirty="0"/>
              <a:t>Web Page: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www.iso-9899.info/wiki/The_Standard</a:t>
            </a:r>
            <a:endParaRPr lang="en-US" dirty="0"/>
          </a:p>
          <a:p>
            <a:r>
              <a:rPr lang="en-US" dirty="0" smtClean="0"/>
              <a:t>ISO/IEC </a:t>
            </a:r>
            <a:r>
              <a:rPr lang="en-US" dirty="0"/>
              <a:t>9899:201x Standard: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www.open-std.org/jtc1/sc22/WG14/www/docs/n1570.pdf</a:t>
            </a:r>
            <a:endParaRPr lang="en-US" dirty="0" smtClean="0"/>
          </a:p>
          <a:p>
            <a:r>
              <a:rPr lang="en-US" dirty="0" smtClean="0"/>
              <a:t>Online C</a:t>
            </a:r>
            <a:r>
              <a:rPr lang="en-US" dirty="0"/>
              <a:t>++ reference: </a:t>
            </a:r>
            <a:r>
              <a:rPr lang="en-US" dirty="0">
                <a:hlinkClick r:id="rId5"/>
              </a:rPr>
              <a:t>http://en.cppreference.com/w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CPP Core guidelines by Bjarne </a:t>
            </a:r>
            <a:r>
              <a:rPr lang="en-US" dirty="0" err="1" smtClean="0"/>
              <a:t>Stroustrup</a:t>
            </a:r>
            <a:r>
              <a:rPr lang="en-US" dirty="0" smtClean="0"/>
              <a:t> and </a:t>
            </a:r>
            <a:r>
              <a:rPr lang="en-US" dirty="0"/>
              <a:t>Herb Sutter: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github.com/isocpp/CppCoreGuidelines/blob/master/CppCoreGuidelines.md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824466">
            <a:off x="3188044" y="2903837"/>
            <a:ext cx="5980671" cy="133453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Questions?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0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C++ 11?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++</a:t>
            </a:r>
            <a:r>
              <a:rPr lang="en-US" b="1" dirty="0"/>
              <a:t>11</a:t>
            </a:r>
            <a:r>
              <a:rPr lang="en-US" dirty="0"/>
              <a:t> is a version of the standard for the programming language </a:t>
            </a:r>
            <a:r>
              <a:rPr lang="en-US" b="1" dirty="0"/>
              <a:t>C++</a:t>
            </a:r>
            <a:r>
              <a:rPr lang="en-US" dirty="0"/>
              <a:t>. It was approved by International Organization for Standardization (ISO) on 12 August 2011, replacing C++03, and superseded by C++14 on 18 August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C++ 11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NULL (</a:t>
            </a:r>
            <a:r>
              <a:rPr lang="en-US" dirty="0" err="1" smtClean="0"/>
              <a:t>nullptr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Automatic type declarations (auto)</a:t>
            </a:r>
          </a:p>
          <a:p>
            <a:r>
              <a:rPr lang="en-US" dirty="0" smtClean="0"/>
              <a:t>Type aliases (using)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err="1"/>
              <a:t>Functors</a:t>
            </a:r>
            <a:r>
              <a:rPr lang="en-US" dirty="0"/>
              <a:t> (</a:t>
            </a:r>
            <a:r>
              <a:rPr lang="en-US" dirty="0" err="1"/>
              <a:t>std</a:t>
            </a:r>
            <a:r>
              <a:rPr lang="en-US" dirty="0"/>
              <a:t>::function)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expansions</a:t>
            </a:r>
          </a:p>
          <a:p>
            <a:r>
              <a:rPr lang="en-US" dirty="0" smtClean="0"/>
              <a:t>Defaulted and deleted functions</a:t>
            </a:r>
          </a:p>
          <a:p>
            <a:r>
              <a:rPr lang="en-US" dirty="0" smtClean="0"/>
              <a:t>Class override and final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complete </a:t>
            </a:r>
            <a:r>
              <a:rPr lang="en-US" dirty="0"/>
              <a:t>list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msdn.microsoft.com/en-us/library/hh567368.aspx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declarations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sample()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void* p = NULL;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1;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x = 3.14;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pn</a:t>
            </a:r>
            <a:r>
              <a:rPr lang="en-US" dirty="0" smtClean="0"/>
              <a:t> = &amp;n;</a:t>
            </a:r>
          </a:p>
          <a:p>
            <a:pPr marL="457200" lvl="1" indent="0">
              <a:buNone/>
            </a:pPr>
            <a:r>
              <a:rPr lang="en-US" dirty="0" smtClean="0"/>
              <a:t>	// Ouch:</a:t>
            </a:r>
          </a:p>
          <a:p>
            <a:pPr marL="914400" lvl="2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void(*</a:t>
            </a:r>
            <a:r>
              <a:rPr lang="en-US" sz="2400" dirty="0" err="1"/>
              <a:t>self_t</a:t>
            </a:r>
            <a:r>
              <a:rPr lang="en-US" sz="2400" dirty="0"/>
              <a:t>)();</a:t>
            </a:r>
          </a:p>
          <a:p>
            <a:pPr marL="914400" lvl="2" indent="0">
              <a:buNone/>
            </a:pPr>
            <a:r>
              <a:rPr lang="en-US" sz="2400" dirty="0" err="1"/>
              <a:t>self_t</a:t>
            </a:r>
            <a:r>
              <a:rPr lang="en-US" sz="2400" dirty="0"/>
              <a:t> </a:t>
            </a:r>
            <a:r>
              <a:rPr lang="en-US" sz="2400" dirty="0" smtClean="0"/>
              <a:t>self </a:t>
            </a:r>
            <a:r>
              <a:rPr lang="en-US" sz="2400" dirty="0"/>
              <a:t>= </a:t>
            </a:r>
            <a:r>
              <a:rPr lang="en-US" sz="2400" dirty="0" err="1"/>
              <a:t>sampleAuto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sample()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auto p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auto </a:t>
            </a:r>
            <a:r>
              <a:rPr lang="en-US" dirty="0"/>
              <a:t>n = 1;</a:t>
            </a:r>
          </a:p>
          <a:p>
            <a:pPr marL="457200" lvl="1" indent="0">
              <a:buNone/>
            </a:pPr>
            <a:r>
              <a:rPr lang="en-US" dirty="0"/>
              <a:t>auto x = 3.14;</a:t>
            </a:r>
          </a:p>
          <a:p>
            <a:pPr marL="457200" lvl="1" indent="0">
              <a:buNone/>
            </a:pPr>
            <a:r>
              <a:rPr lang="en-US" dirty="0"/>
              <a:t>auto </a:t>
            </a:r>
            <a:r>
              <a:rPr lang="en-US" dirty="0" err="1"/>
              <a:t>pn</a:t>
            </a:r>
            <a:r>
              <a:rPr lang="en-US" dirty="0"/>
              <a:t> = &amp;n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auto self = sample;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Lambda is just a fancy moniker for ‘anonymous’.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auto </a:t>
            </a:r>
            <a:r>
              <a:rPr lang="en-US" dirty="0" err="1"/>
              <a:t>funAdd</a:t>
            </a:r>
            <a:r>
              <a:rPr lang="en-US" dirty="0"/>
              <a:t> = [](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{return a + b;};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Token “[]” indicates anonymous.</a:t>
            </a:r>
          </a:p>
          <a:p>
            <a:pPr marL="0" indent="0">
              <a:buNone/>
            </a:pPr>
            <a:r>
              <a:rPr lang="en-US" dirty="0" smtClean="0"/>
              <a:t>Can have qualifiers inside.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Aliases (keyword “using”)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//= Aliases ====================================================================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using</a:t>
            </a:r>
            <a:r>
              <a:rPr lang="en-US" sz="2000" dirty="0"/>
              <a:t> int64 = _</a:t>
            </a:r>
            <a:r>
              <a:rPr lang="en-US" sz="2000" dirty="0" err="1"/>
              <a:t>Longlong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int64 n64 = 0xF000F000F000F000;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dirty="0" err="1"/>
              <a:t>intvec_t</a:t>
            </a:r>
            <a:r>
              <a:rPr lang="en-US" sz="2000" dirty="0"/>
              <a:t> =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int</a:t>
            </a:r>
            <a:r>
              <a:rPr lang="en-US" sz="2000" dirty="0"/>
              <a:t>&gt;;</a:t>
            </a:r>
          </a:p>
          <a:p>
            <a:pPr marL="0" indent="0">
              <a:buNone/>
            </a:pPr>
            <a:r>
              <a:rPr lang="en-US" sz="2000" dirty="0"/>
              <a:t>template&lt;class _Ty&gt; </a:t>
            </a:r>
            <a:r>
              <a:rPr lang="en-US" sz="2000" dirty="0">
                <a:solidFill>
                  <a:schemeClr val="accent5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dirty="0" err="1"/>
              <a:t>vec_t</a:t>
            </a:r>
            <a:r>
              <a:rPr lang="en-US" sz="2000" dirty="0"/>
              <a:t> = </a:t>
            </a:r>
            <a:r>
              <a:rPr lang="en-US" sz="2000" dirty="0" err="1"/>
              <a:t>std</a:t>
            </a:r>
            <a:r>
              <a:rPr lang="en-US" sz="2000" dirty="0"/>
              <a:t>::vector&lt;_Ty, </a:t>
            </a:r>
            <a:r>
              <a:rPr lang="en-US" sz="2000" dirty="0" err="1"/>
              <a:t>std</a:t>
            </a:r>
            <a:r>
              <a:rPr lang="en-US" sz="2000" dirty="0"/>
              <a:t>::allocator&lt;_Ty&gt;&gt;;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intvec_t</a:t>
            </a:r>
            <a:r>
              <a:rPr lang="en-US" sz="2000" dirty="0"/>
              <a:t> </a:t>
            </a:r>
            <a:r>
              <a:rPr lang="en-US" sz="2000" dirty="0" err="1"/>
              <a:t>intvec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vec_t</a:t>
            </a:r>
            <a:r>
              <a:rPr lang="en-US" sz="2000" dirty="0"/>
              <a:t>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vecint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in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std</a:t>
            </a:r>
            <a:r>
              <a:rPr lang="en-US" dirty="0"/>
              <a:t>::string s = "</a:t>
            </a:r>
            <a:r>
              <a:rPr lang="en-US" dirty="0" err="1"/>
              <a:t>LetterChain</a:t>
            </a:r>
            <a:r>
              <a:rPr lang="en-US" dirty="0"/>
              <a:t>\n";</a:t>
            </a:r>
          </a:p>
          <a:p>
            <a:pPr marL="457200" lvl="1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for_each</a:t>
            </a:r>
            <a:r>
              <a:rPr lang="en-US" dirty="0"/>
              <a:t>(</a:t>
            </a:r>
            <a:r>
              <a:rPr lang="en-US" dirty="0" err="1"/>
              <a:t>s.begin</a:t>
            </a:r>
            <a:r>
              <a:rPr lang="en-US" dirty="0"/>
              <a:t>(), </a:t>
            </a:r>
            <a:r>
              <a:rPr lang="en-US" dirty="0" err="1"/>
              <a:t>s.end</a:t>
            </a:r>
            <a:r>
              <a:rPr lang="en-US" dirty="0"/>
              <a:t>(), </a:t>
            </a:r>
            <a:r>
              <a:rPr lang="en-US" dirty="0">
                <a:solidFill>
                  <a:schemeClr val="accent5"/>
                </a:solidFill>
              </a:rPr>
              <a:t>[]</a:t>
            </a:r>
            <a:r>
              <a:rPr lang="en-US" dirty="0"/>
              <a:t>(char c) 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c;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Remember this: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ret_t</a:t>
            </a:r>
            <a:r>
              <a:rPr lang="en-US" dirty="0" smtClean="0">
                <a:solidFill>
                  <a:srgbClr val="FF0000"/>
                </a:solidFill>
              </a:rPr>
              <a:t> (*</a:t>
            </a:r>
            <a:r>
              <a:rPr lang="en-US" dirty="0" err="1" smtClean="0">
                <a:solidFill>
                  <a:srgbClr val="FF0000"/>
                </a:solidFill>
              </a:rPr>
              <a:t>fn_t</a:t>
            </a:r>
            <a:r>
              <a:rPr lang="en-US" dirty="0" smtClean="0">
                <a:solidFill>
                  <a:srgbClr val="FF0000"/>
                </a:solidFill>
              </a:rPr>
              <a:t>)(</a:t>
            </a:r>
            <a:r>
              <a:rPr lang="en-US" dirty="0" err="1" smtClean="0">
                <a:solidFill>
                  <a:srgbClr val="FF0000"/>
                </a:solidFill>
              </a:rPr>
              <a:t>arg_t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news: You don’t have to do it any more!</a:t>
            </a:r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std</a:t>
            </a:r>
            <a:r>
              <a:rPr lang="fr-FR" dirty="0">
                <a:solidFill>
                  <a:srgbClr val="00B0F0"/>
                </a:solidFill>
              </a:rPr>
              <a:t>::</a:t>
            </a:r>
            <a:r>
              <a:rPr lang="fr-FR" dirty="0" err="1" smtClean="0">
                <a:solidFill>
                  <a:srgbClr val="00B0F0"/>
                </a:solidFill>
              </a:rPr>
              <a:t>function</a:t>
            </a:r>
            <a:r>
              <a:rPr lang="fr-FR" dirty="0" smtClean="0">
                <a:solidFill>
                  <a:srgbClr val="00B0F0"/>
                </a:solidFill>
              </a:rPr>
              <a:t>&lt;</a:t>
            </a:r>
            <a:r>
              <a:rPr lang="fr-FR" dirty="0" err="1" smtClean="0">
                <a:solidFill>
                  <a:srgbClr val="00B0F0"/>
                </a:solidFill>
              </a:rPr>
              <a:t>Ret</a:t>
            </a:r>
            <a:r>
              <a:rPr lang="fr-FR" dirty="0" smtClean="0">
                <a:solidFill>
                  <a:srgbClr val="00B0F0"/>
                </a:solidFill>
              </a:rPr>
              <a:t>(</a:t>
            </a:r>
            <a:r>
              <a:rPr lang="fr-FR" dirty="0" err="1" smtClean="0">
                <a:solidFill>
                  <a:srgbClr val="00B0F0"/>
                </a:solidFill>
              </a:rPr>
              <a:t>Tx</a:t>
            </a:r>
            <a:r>
              <a:rPr lang="fr-FR" dirty="0" smtClean="0">
                <a:solidFill>
                  <a:srgbClr val="00B0F0"/>
                </a:solidFill>
              </a:rPr>
              <a:t>, </a:t>
            </a:r>
            <a:r>
              <a:rPr lang="fr-FR" dirty="0" err="1" smtClean="0">
                <a:solidFill>
                  <a:srgbClr val="00B0F0"/>
                </a:solidFill>
              </a:rPr>
              <a:t>Ty</a:t>
            </a:r>
            <a:r>
              <a:rPr lang="fr-FR" dirty="0" smtClean="0">
                <a:solidFill>
                  <a:srgbClr val="00B0F0"/>
                </a:solidFill>
              </a:rPr>
              <a:t>)&gt; op;</a:t>
            </a:r>
            <a:endParaRPr lang="fr-FR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791" y="1868556"/>
            <a:ext cx="10340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Template with </a:t>
            </a:r>
            <a:r>
              <a:rPr lang="en-US" dirty="0" err="1"/>
              <a:t>functor</a:t>
            </a:r>
            <a:endParaRPr lang="en-US" dirty="0"/>
          </a:p>
          <a:p>
            <a:r>
              <a:rPr lang="fr-FR" dirty="0" err="1"/>
              <a:t>template</a:t>
            </a:r>
            <a:r>
              <a:rPr lang="fr-FR" dirty="0"/>
              <a:t> &lt;</a:t>
            </a:r>
            <a:r>
              <a:rPr lang="fr-FR" dirty="0" err="1"/>
              <a:t>typename</a:t>
            </a:r>
            <a:r>
              <a:rPr lang="fr-FR" dirty="0"/>
              <a:t> T&gt; T Fn(T x, T y, </a:t>
            </a:r>
            <a:r>
              <a:rPr lang="fr-FR" dirty="0" err="1"/>
              <a:t>std</a:t>
            </a:r>
            <a:r>
              <a:rPr lang="fr-FR" dirty="0"/>
              <a:t>::</a:t>
            </a:r>
            <a:r>
              <a:rPr lang="fr-FR" dirty="0" err="1"/>
              <a:t>function</a:t>
            </a:r>
            <a:r>
              <a:rPr lang="fr-FR" dirty="0"/>
              <a:t>&lt;T(T,T)&gt; op)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return </a:t>
            </a:r>
            <a:r>
              <a:rPr lang="en-US" dirty="0"/>
              <a:t>op(x, y);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Template </a:t>
            </a:r>
            <a:r>
              <a:rPr lang="en-US" dirty="0" err="1"/>
              <a:t>implemntation</a:t>
            </a:r>
            <a:r>
              <a:rPr lang="en-US" dirty="0"/>
              <a:t> with lambda</a:t>
            </a:r>
          </a:p>
          <a:p>
            <a:r>
              <a:rPr lang="en-US" dirty="0"/>
              <a:t>// Automatic types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IntOpAdd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auto </a:t>
            </a:r>
            <a:r>
              <a:rPr lang="en-US" dirty="0" err="1"/>
              <a:t>funAdd</a:t>
            </a:r>
            <a:r>
              <a:rPr lang="en-US" dirty="0"/>
              <a:t> = [](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{return a + b;};</a:t>
            </a:r>
          </a:p>
          <a:p>
            <a:pPr lvl="1"/>
            <a:r>
              <a:rPr lang="da-DK" dirty="0"/>
              <a:t>int ret = Fn&lt;int&gt;(x, y, funAdd);</a:t>
            </a:r>
          </a:p>
          <a:p>
            <a:pPr lvl="1"/>
            <a:r>
              <a:rPr lang="en-US" dirty="0"/>
              <a:t>return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172</TotalTime>
  <Words>447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Depth</vt:lpstr>
      <vt:lpstr>C++ 11 and better…</vt:lpstr>
      <vt:lpstr>What is C++ 11?</vt:lpstr>
      <vt:lpstr>C++ 11 Key Features</vt:lpstr>
      <vt:lpstr>Automatic type declarations</vt:lpstr>
      <vt:lpstr>Lambdas (λ)</vt:lpstr>
      <vt:lpstr>Aliases (keyword “using”)</vt:lpstr>
      <vt:lpstr>Lambdas in iterators</vt:lpstr>
      <vt:lpstr>Functors</vt:lpstr>
      <vt:lpstr>Functor sample</vt:lpstr>
      <vt:lpstr>Tuples</vt:lpstr>
      <vt:lpstr>Variadic Expansions</vt:lpstr>
      <vt:lpstr>Variadic Function Parameters</vt:lpstr>
      <vt:lpstr>Variadic Template Parameters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and better…</dc:title>
  <dc:creator>Victor</dc:creator>
  <cp:lastModifiedBy>Victor</cp:lastModifiedBy>
  <cp:revision>16</cp:revision>
  <dcterms:created xsi:type="dcterms:W3CDTF">2016-08-11T01:18:26Z</dcterms:created>
  <dcterms:modified xsi:type="dcterms:W3CDTF">2016-08-11T04:11:16Z</dcterms:modified>
</cp:coreProperties>
</file>