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2116658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821166587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116658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21166587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21166587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821166587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2116658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821166587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116658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821166587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2116658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821166587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2116658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821166587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2116658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821166587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2116658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21166587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2116658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821166587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116658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821166587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2116658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21166587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43125"/>
            <a:ext cx="7772400" cy="1771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Samba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5800" y="43053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Amanda Faria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Victor Augustus Lopes Costa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Código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7425" y="1571050"/>
            <a:ext cx="9218852" cy="5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Código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37648"/>
            <a:ext cx="9144000" cy="581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Código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3329"/>
            <a:ext cx="9144000" cy="58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Código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680"/>
            <a:ext cx="9144000" cy="581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Porque optamos esse tema?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Bateria Universitária;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Gramática em Backus-Naur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&lt;COMECA&gt;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CHAMADA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&lt;IDENTIFICADOR&gt;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;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&lt;BLOCO&gt; &lt;TERMINA&gt;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VIRADADEDOIS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&lt;IDENTIFICADOR&gt;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&lt;LETRA&gt;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&lt;LETRA&gt;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&lt;NUMERICO&gt;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&lt;NUMERO&gt;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&lt;NUMERICO&gt;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&lt;NUMERICO&gt;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&lt;NUMERICO&gt;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0|1|2|3|4|5|6|7|8|9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&lt;LETRA&gt;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a|b|c|d|e|f|g|h|i|j|k|l|m|n|o|p|q|r|s|t|u|v|w|x|y|z|A|B|C|D|E|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F|G|H|I|J|K|L|M|N|O|P|Q|R|S|T|U|V|W|X|Y|Z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&lt;bloco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&gt; ::=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&lt;declarações&gt;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&gt;&gt;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&lt;comando&gt;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&lt;&lt; | &gt;&gt;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&lt;comando&gt;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&lt;&lt;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&lt;declarações&gt;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&lt;tipo&gt;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&lt;lista_identificadores&gt;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&lt;lista_identificadores&gt;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&lt;IDENTIFICADOR&gt;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;|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&lt;IDENTIFICADOR&gt;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&lt;lista_identificadores&gt;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;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Gramática em Backus-Naur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&lt;tipo&gt;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TAMBORIM | CAIXA | CHOCALHO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&lt;comando&gt;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&lt;variável&gt;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&lt;-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;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&lt;comando&gt;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| MESTRE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TOQUE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&lt;comando&gt;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ESPERE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&lt;comando&gt;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| CONTAGEM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&lt;identificador&gt;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&lt;-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PARADA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&lt;expressão&gt;&lt;comando&gt;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| BOSSA &lt;EXPRESSAO&gt; TOQUEBOSSA &lt;COMANDO&gt;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| &gt;&gt;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&lt;comando&gt;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&lt;&lt;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&lt;variável&gt;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&lt;identificador&gt;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&lt;expressão&gt; &lt;operador&gt; &lt;expressão&gt;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&lt;variável&gt;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::=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&lt;identificador&gt;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&lt;operador&gt;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::= SUBIDA| DESCIDA | DOBRA | CONTRA | LIMPO | ACELERA | CAI | SUJO | CAILIMPO | ACELERALIMPO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Gramática em Backus-Naur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Palavras Reservadas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CHAMADA: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Começa o programa e, imediatamente após essa instrução, deve existir um identificador referente ao nome do seu software.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MESTRE: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início declaração de desvio condicional;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TOQUE: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a partir dessa declaração, ocorre o desvio caso a expressão condicional seja verdadeira;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ESPERE: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a para partir dessa declaração, ocorre o desvio caso a expressão condicional não seja verdadeira;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CONTAGEM: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indica a declaração de um laço de repetição contado;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Gramática em Backus-Naur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Palavras Reservadas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PARADA: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anterior a essa declaração está uma expressão, e esta deve ser acrescida ou decrementada até ficar igual a expressão posterior a esta declaração;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BOSSA: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indica a declaração de um laço de repetição com base na expressão;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TOQUEBOSSA: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indica o comando a ser executado caso a expressão seja verdadeira;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&gt;&gt;: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delimitador de bloco inicial;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&lt;&lt;: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final de delimitador de bloco;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Gramática em Backus-Naur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OPERADORES: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SUBIDA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soma;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DESCIDA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subtração;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DOBRA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multiplicação;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CONTRA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divisão;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LIMPO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comparação de igualdade;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ACELERA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comparação maior;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CAI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comparação menor;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SUJO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diferente;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CAILIMPO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comparação menor ou igual;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ACELERALIMPO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comparação maior ou igual;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&lt;-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atribuição;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;: final de linha de instrução.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Gramática em Backus-Naur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TIPAGEM: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TAMBORIM: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Inteiro;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CAIXA: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Float;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CHOCALHO: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Varchar;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Código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3250"/>
            <a:ext cx="9144000" cy="581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