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EF3F5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EF3F5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EF3F5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EF3F5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EF3F5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EF3F5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EF3F5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EF3F5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EF3F5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CEF3F5"/>
        </a:fontRef>
        <a:srgbClr val="CEF3F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E3FC"/>
          </a:solidFill>
        </a:fill>
      </a:tcStyle>
    </a:wholeTbl>
    <a:band2H>
      <a:tcTxStyle b="def" i="def"/>
      <a:tcStyle>
        <a:tcBdr/>
        <a:fill>
          <a:solidFill>
            <a:srgbClr val="F5F1F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CEF3F5"/>
        </a:fontRef>
        <a:srgbClr val="CEF3F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CFFC"/>
          </a:solidFill>
        </a:fill>
      </a:tcStyle>
    </a:wholeTbl>
    <a:band2H>
      <a:tcTxStyle b="def" i="def"/>
      <a:tcStyle>
        <a:tcBdr/>
        <a:fill>
          <a:solidFill>
            <a:srgbClr val="EEE9F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CEF3F5"/>
        </a:fontRef>
        <a:srgbClr val="CEF3F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BE5"/>
          </a:solidFill>
        </a:fill>
      </a:tcStyle>
    </a:wholeTbl>
    <a:band2H>
      <a:tcTxStyle b="def" i="def"/>
      <a:tcStyle>
        <a:tcBdr/>
        <a:fill>
          <a:solidFill>
            <a:srgbClr val="EFE7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CEF3F5"/>
        </a:fontRef>
        <a:srgbClr val="CEF3F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DF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CEF3F5"/>
        </a:fontRef>
        <a:srgbClr val="CEF3F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EF3F5"/>
              </a:solidFill>
              <a:prstDash val="solid"/>
              <a:round/>
            </a:ln>
          </a:top>
          <a:bottom>
            <a:ln w="25400" cap="flat">
              <a:solidFill>
                <a:srgbClr val="CEF3F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EF3F5"/>
              </a:solidFill>
              <a:prstDash val="solid"/>
              <a:round/>
            </a:ln>
          </a:top>
          <a:bottom>
            <a:ln w="25400" cap="flat">
              <a:solidFill>
                <a:srgbClr val="CEF3F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CEF3F5"/>
        </a:fontRef>
        <a:srgbClr val="CEF3F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FAFB"/>
          </a:solidFill>
        </a:fill>
      </a:tcStyle>
    </a:wholeTbl>
    <a:band2H>
      <a:tcTxStyle b="def" i="def"/>
      <a:tcStyle>
        <a:tcBdr/>
        <a:fill>
          <a:solidFill>
            <a:srgbClr val="F6F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F3F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F3F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F3F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CEF3F5"/>
        </a:fontRef>
        <a:srgbClr val="CEF3F5"/>
      </a:tcTxStyle>
      <a:tcStyle>
        <a:tcBdr>
          <a:left>
            <a:ln w="12700" cap="flat">
              <a:solidFill>
                <a:srgbClr val="CEF3F5"/>
              </a:solidFill>
              <a:prstDash val="solid"/>
              <a:round/>
            </a:ln>
          </a:left>
          <a:right>
            <a:ln w="12700" cap="flat">
              <a:solidFill>
                <a:srgbClr val="CEF3F5"/>
              </a:solidFill>
              <a:prstDash val="solid"/>
              <a:round/>
            </a:ln>
          </a:right>
          <a:top>
            <a:ln w="12700" cap="flat">
              <a:solidFill>
                <a:srgbClr val="CEF3F5"/>
              </a:solidFill>
              <a:prstDash val="solid"/>
              <a:round/>
            </a:ln>
          </a:top>
          <a:bottom>
            <a:ln w="12700" cap="flat">
              <a:solidFill>
                <a:srgbClr val="CEF3F5"/>
              </a:solidFill>
              <a:prstDash val="solid"/>
              <a:round/>
            </a:ln>
          </a:bottom>
          <a:insideH>
            <a:ln w="12700" cap="flat">
              <a:solidFill>
                <a:srgbClr val="CEF3F5"/>
              </a:solidFill>
              <a:prstDash val="solid"/>
              <a:round/>
            </a:ln>
          </a:insideH>
          <a:insideV>
            <a:ln w="12700" cap="flat">
              <a:solidFill>
                <a:srgbClr val="CEF3F5"/>
              </a:solidFill>
              <a:prstDash val="solid"/>
              <a:round/>
            </a:ln>
          </a:insideV>
        </a:tcBdr>
        <a:fill>
          <a:solidFill>
            <a:srgbClr val="CEF3F5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CEF3F5"/>
        </a:fontRef>
        <a:srgbClr val="CEF3F5"/>
      </a:tcTxStyle>
      <a:tcStyle>
        <a:tcBdr>
          <a:left>
            <a:ln w="12700" cap="flat">
              <a:solidFill>
                <a:srgbClr val="CEF3F5"/>
              </a:solidFill>
              <a:prstDash val="solid"/>
              <a:round/>
            </a:ln>
          </a:left>
          <a:right>
            <a:ln w="12700" cap="flat">
              <a:solidFill>
                <a:srgbClr val="CEF3F5"/>
              </a:solidFill>
              <a:prstDash val="solid"/>
              <a:round/>
            </a:ln>
          </a:right>
          <a:top>
            <a:ln w="12700" cap="flat">
              <a:solidFill>
                <a:srgbClr val="CEF3F5"/>
              </a:solidFill>
              <a:prstDash val="solid"/>
              <a:round/>
            </a:ln>
          </a:top>
          <a:bottom>
            <a:ln w="12700" cap="flat">
              <a:solidFill>
                <a:srgbClr val="CEF3F5"/>
              </a:solidFill>
              <a:prstDash val="solid"/>
              <a:round/>
            </a:ln>
          </a:bottom>
          <a:insideH>
            <a:ln w="12700" cap="flat">
              <a:solidFill>
                <a:srgbClr val="CEF3F5"/>
              </a:solidFill>
              <a:prstDash val="solid"/>
              <a:round/>
            </a:ln>
          </a:insideH>
          <a:insideV>
            <a:ln w="12700" cap="flat">
              <a:solidFill>
                <a:srgbClr val="CEF3F5"/>
              </a:solidFill>
              <a:prstDash val="solid"/>
              <a:round/>
            </a:ln>
          </a:insideV>
        </a:tcBdr>
        <a:fill>
          <a:solidFill>
            <a:srgbClr val="CEF3F5">
              <a:alpha val="20000"/>
            </a:srgbClr>
          </a:solidFill>
        </a:fill>
      </a:tcStyle>
    </a:firstCol>
    <a:lastRow>
      <a:tcTxStyle b="on" i="off">
        <a:fontRef idx="minor">
          <a:srgbClr val="CEF3F5"/>
        </a:fontRef>
        <a:srgbClr val="CEF3F5"/>
      </a:tcTxStyle>
      <a:tcStyle>
        <a:tcBdr>
          <a:left>
            <a:ln w="12700" cap="flat">
              <a:solidFill>
                <a:srgbClr val="CEF3F5"/>
              </a:solidFill>
              <a:prstDash val="solid"/>
              <a:round/>
            </a:ln>
          </a:left>
          <a:right>
            <a:ln w="12700" cap="flat">
              <a:solidFill>
                <a:srgbClr val="CEF3F5"/>
              </a:solidFill>
              <a:prstDash val="solid"/>
              <a:round/>
            </a:ln>
          </a:right>
          <a:top>
            <a:ln w="50800" cap="flat">
              <a:solidFill>
                <a:srgbClr val="CEF3F5"/>
              </a:solidFill>
              <a:prstDash val="solid"/>
              <a:round/>
            </a:ln>
          </a:top>
          <a:bottom>
            <a:ln w="12700" cap="flat">
              <a:solidFill>
                <a:srgbClr val="CEF3F5"/>
              </a:solidFill>
              <a:prstDash val="solid"/>
              <a:round/>
            </a:ln>
          </a:bottom>
          <a:insideH>
            <a:ln w="12700" cap="flat">
              <a:solidFill>
                <a:srgbClr val="CEF3F5"/>
              </a:solidFill>
              <a:prstDash val="solid"/>
              <a:round/>
            </a:ln>
          </a:insideH>
          <a:insideV>
            <a:ln w="12700" cap="flat">
              <a:solidFill>
                <a:srgbClr val="CEF3F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CEF3F5"/>
        </a:fontRef>
        <a:srgbClr val="CEF3F5"/>
      </a:tcTxStyle>
      <a:tcStyle>
        <a:tcBdr>
          <a:left>
            <a:ln w="12700" cap="flat">
              <a:solidFill>
                <a:srgbClr val="CEF3F5"/>
              </a:solidFill>
              <a:prstDash val="solid"/>
              <a:round/>
            </a:ln>
          </a:left>
          <a:right>
            <a:ln w="12700" cap="flat">
              <a:solidFill>
                <a:srgbClr val="CEF3F5"/>
              </a:solidFill>
              <a:prstDash val="solid"/>
              <a:round/>
            </a:ln>
          </a:right>
          <a:top>
            <a:ln w="12700" cap="flat">
              <a:solidFill>
                <a:srgbClr val="CEF3F5"/>
              </a:solidFill>
              <a:prstDash val="solid"/>
              <a:round/>
            </a:ln>
          </a:top>
          <a:bottom>
            <a:ln w="25400" cap="flat">
              <a:solidFill>
                <a:srgbClr val="CEF3F5"/>
              </a:solidFill>
              <a:prstDash val="solid"/>
              <a:round/>
            </a:ln>
          </a:bottom>
          <a:insideH>
            <a:ln w="12700" cap="flat">
              <a:solidFill>
                <a:srgbClr val="CEF3F5"/>
              </a:solidFill>
              <a:prstDash val="solid"/>
              <a:round/>
            </a:ln>
          </a:insideH>
          <a:insideV>
            <a:ln w="12700" cap="flat">
              <a:solidFill>
                <a:srgbClr val="CEF3F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4" name="Shape 50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xfrm>
            <a:off x="719999" y="1016380"/>
            <a:ext cx="4079701" cy="2406002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719999" y="3387619"/>
            <a:ext cx="2350501" cy="739501"/>
          </a:xfrm>
          <a:prstGeom prst="rect">
            <a:avLst/>
          </a:prstGeom>
        </p:spPr>
        <p:txBody>
          <a:bodyPr/>
          <a:lstStyle>
            <a:lvl1pPr marL="317500" indent="-177800">
              <a:buClrTx/>
              <a:buSzTx/>
              <a:buFontTx/>
              <a:buNone/>
              <a:defRPr sz="1800"/>
            </a:lvl1pPr>
            <a:lvl2pPr marL="317500" indent="279400">
              <a:buClrTx/>
              <a:buSzTx/>
              <a:buFontTx/>
              <a:buNone/>
              <a:defRPr sz="1800"/>
            </a:lvl2pPr>
            <a:lvl3pPr marL="317500" indent="736600">
              <a:buClrTx/>
              <a:buSzTx/>
              <a:buFontTx/>
              <a:buNone/>
              <a:defRPr sz="1800"/>
            </a:lvl3pPr>
            <a:lvl4pPr marL="317500" indent="1193800">
              <a:buClrTx/>
              <a:buSzTx/>
              <a:buFontTx/>
              <a:buNone/>
              <a:defRPr sz="1800"/>
            </a:lvl4pPr>
            <a:lvl5pPr marL="317500" indent="16510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Text"/>
          <p:cNvSpPr txBox="1"/>
          <p:nvPr>
            <p:ph type="title"/>
          </p:nvPr>
        </p:nvSpPr>
        <p:spPr>
          <a:xfrm>
            <a:off x="5162060" y="2286734"/>
            <a:ext cx="2145301" cy="572701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2" name="Body Level One…"/>
          <p:cNvSpPr txBox="1"/>
          <p:nvPr>
            <p:ph type="body" sz="quarter" idx="1"/>
          </p:nvPr>
        </p:nvSpPr>
        <p:spPr>
          <a:xfrm>
            <a:off x="5162065" y="2821333"/>
            <a:ext cx="2145301" cy="1027801"/>
          </a:xfrm>
          <a:prstGeom prst="rect">
            <a:avLst/>
          </a:prstGeom>
        </p:spPr>
        <p:txBody>
          <a:bodyPr/>
          <a:lstStyle>
            <a:lvl1pPr indent="-317500" algn="ctr">
              <a:buSzPts val="1400"/>
              <a:defRPr sz="1400"/>
            </a:lvl1pPr>
            <a:lvl2pPr indent="-317500" algn="ctr">
              <a:buSzPts val="1400"/>
              <a:defRPr sz="1400"/>
            </a:lvl2pPr>
            <a:lvl3pPr indent="-317500" algn="ctr">
              <a:buSzPts val="1400"/>
              <a:defRPr sz="1400"/>
            </a:lvl3pPr>
            <a:lvl4pPr indent="-317500" algn="ctr">
              <a:buSzPts val="1400"/>
              <a:defRPr sz="1400"/>
            </a:lvl4pPr>
            <a:lvl5pPr indent="-317500" algn="ctr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Google Shape;214;p69"/>
          <p:cNvSpPr txBox="1"/>
          <p:nvPr>
            <p:ph type="body" sz="quarter" idx="21"/>
          </p:nvPr>
        </p:nvSpPr>
        <p:spPr>
          <a:xfrm>
            <a:off x="1836640" y="2821333"/>
            <a:ext cx="2145301" cy="1027800"/>
          </a:xfrm>
          <a:prstGeom prst="rect">
            <a:avLst/>
          </a:prstGeom>
        </p:spPr>
        <p:txBody>
          <a:bodyPr/>
          <a:lstStyle/>
          <a:p>
            <a:pPr indent="-317500" algn="ctr">
              <a:buSzPts val="1400"/>
              <a:defRPr sz="1400"/>
            </a:pPr>
          </a:p>
        </p:txBody>
      </p:sp>
      <p:grpSp>
        <p:nvGrpSpPr>
          <p:cNvPr id="239" name="Google Shape;217;p69"/>
          <p:cNvGrpSpPr/>
          <p:nvPr/>
        </p:nvGrpSpPr>
        <p:grpSpPr>
          <a:xfrm>
            <a:off x="20" y="4569045"/>
            <a:ext cx="1022469" cy="572728"/>
            <a:chOff x="20" y="0"/>
            <a:chExt cx="1022468" cy="572726"/>
          </a:xfrm>
        </p:grpSpPr>
        <p:sp>
          <p:nvSpPr>
            <p:cNvPr id="234" name="Google Shape;218;p69"/>
            <p:cNvSpPr/>
            <p:nvPr/>
          </p:nvSpPr>
          <p:spPr>
            <a:xfrm>
              <a:off x="20" y="175997"/>
              <a:ext cx="678982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" name="Google Shape;219;p69"/>
            <p:cNvSpPr/>
            <p:nvPr/>
          </p:nvSpPr>
          <p:spPr>
            <a:xfrm>
              <a:off x="132290" y="-1"/>
              <a:ext cx="595032" cy="57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" name="Google Shape;220;p69"/>
            <p:cNvSpPr/>
            <p:nvPr/>
          </p:nvSpPr>
          <p:spPr>
            <a:xfrm>
              <a:off x="264378" y="43694"/>
              <a:ext cx="528975" cy="529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" name="Google Shape;221;p69"/>
            <p:cNvSpPr/>
            <p:nvPr/>
          </p:nvSpPr>
          <p:spPr>
            <a:xfrm>
              <a:off x="396688" y="175997"/>
              <a:ext cx="594992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8" name="Google Shape;222;p69"/>
            <p:cNvSpPr/>
            <p:nvPr/>
          </p:nvSpPr>
          <p:spPr>
            <a:xfrm>
              <a:off x="528959" y="308300"/>
              <a:ext cx="493530" cy="26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45" name="Google Shape;223;p69"/>
          <p:cNvGrpSpPr/>
          <p:nvPr/>
        </p:nvGrpSpPr>
        <p:grpSpPr>
          <a:xfrm>
            <a:off x="8121519" y="4569045"/>
            <a:ext cx="1022470" cy="572728"/>
            <a:chOff x="0" y="0"/>
            <a:chExt cx="1022468" cy="572726"/>
          </a:xfrm>
        </p:grpSpPr>
        <p:sp>
          <p:nvSpPr>
            <p:cNvPr id="240" name="Google Shape;224;p69"/>
            <p:cNvSpPr/>
            <p:nvPr/>
          </p:nvSpPr>
          <p:spPr>
            <a:xfrm flipH="1">
              <a:off x="343486" y="175997"/>
              <a:ext cx="678983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" name="Google Shape;225;p69"/>
            <p:cNvSpPr/>
            <p:nvPr/>
          </p:nvSpPr>
          <p:spPr>
            <a:xfrm flipH="1">
              <a:off x="295167" y="0"/>
              <a:ext cx="595031" cy="57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" name="Google Shape;226;p69"/>
            <p:cNvSpPr/>
            <p:nvPr/>
          </p:nvSpPr>
          <p:spPr>
            <a:xfrm flipH="1">
              <a:off x="229135" y="43694"/>
              <a:ext cx="528976" cy="529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" name="Google Shape;227;p69"/>
            <p:cNvSpPr/>
            <p:nvPr/>
          </p:nvSpPr>
          <p:spPr>
            <a:xfrm flipH="1">
              <a:off x="30809" y="175997"/>
              <a:ext cx="594991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4" name="Google Shape;228;p69"/>
            <p:cNvSpPr/>
            <p:nvPr/>
          </p:nvSpPr>
          <p:spPr>
            <a:xfrm flipH="1">
              <a:off x="0" y="308300"/>
              <a:ext cx="493530" cy="26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4" name="Body Level One…"/>
          <p:cNvSpPr txBox="1"/>
          <p:nvPr>
            <p:ph type="body" sz="quarter" idx="1"/>
          </p:nvPr>
        </p:nvSpPr>
        <p:spPr>
          <a:xfrm>
            <a:off x="719700" y="2434925"/>
            <a:ext cx="2317201" cy="389701"/>
          </a:xfrm>
          <a:prstGeom prst="rect">
            <a:avLst/>
          </a:prstGeom>
        </p:spPr>
        <p:txBody>
          <a:bodyPr anchor="b"/>
          <a:lstStyle>
            <a:lvl1pPr marL="317500" indent="-177800" algn="ct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317500" indent="279400" algn="ct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317500" indent="736600" algn="ct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317500" indent="1193800" algn="ct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317500" indent="1651000" algn="ct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60" name="Google Shape;237;p70"/>
          <p:cNvGrpSpPr/>
          <p:nvPr/>
        </p:nvGrpSpPr>
        <p:grpSpPr>
          <a:xfrm>
            <a:off x="26" y="4121010"/>
            <a:ext cx="572728" cy="1022469"/>
            <a:chOff x="0" y="0"/>
            <a:chExt cx="572726" cy="1022468"/>
          </a:xfrm>
        </p:grpSpPr>
        <p:sp>
          <p:nvSpPr>
            <p:cNvPr id="255" name="Google Shape;238;p70"/>
            <p:cNvSpPr/>
            <p:nvPr/>
          </p:nvSpPr>
          <p:spPr>
            <a:xfrm flipH="1" rot="5400000">
              <a:off x="-141124" y="484616"/>
              <a:ext cx="678983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6" name="Google Shape;239;p70"/>
            <p:cNvSpPr/>
            <p:nvPr/>
          </p:nvSpPr>
          <p:spPr>
            <a:xfrm flipH="1" rot="5400000">
              <a:off x="-11153" y="306319"/>
              <a:ext cx="595032" cy="57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7" name="Google Shape;240;p70"/>
            <p:cNvSpPr/>
            <p:nvPr/>
          </p:nvSpPr>
          <p:spPr>
            <a:xfrm flipH="1" rot="5400000">
              <a:off x="29" y="229108"/>
              <a:ext cx="528976" cy="52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8" name="Google Shape;241;p70"/>
            <p:cNvSpPr/>
            <p:nvPr/>
          </p:nvSpPr>
          <p:spPr>
            <a:xfrm flipH="1" rot="5400000">
              <a:off x="-99128" y="129943"/>
              <a:ext cx="594991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9" name="Google Shape;242;p70"/>
            <p:cNvSpPr/>
            <p:nvPr/>
          </p:nvSpPr>
          <p:spPr>
            <a:xfrm flipH="1" rot="5400000">
              <a:off x="-114546" y="114557"/>
              <a:ext cx="493530" cy="26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66" name="Google Shape;243;p70"/>
          <p:cNvGrpSpPr/>
          <p:nvPr/>
        </p:nvGrpSpPr>
        <p:grpSpPr>
          <a:xfrm>
            <a:off x="8571255" y="10"/>
            <a:ext cx="572728" cy="1022469"/>
            <a:chOff x="0" y="0"/>
            <a:chExt cx="572726" cy="1022468"/>
          </a:xfrm>
        </p:grpSpPr>
        <p:sp>
          <p:nvSpPr>
            <p:cNvPr id="261" name="Google Shape;244;p70"/>
            <p:cNvSpPr/>
            <p:nvPr/>
          </p:nvSpPr>
          <p:spPr>
            <a:xfrm flipH="1" rot="16200000">
              <a:off x="34868" y="141129"/>
              <a:ext cx="678982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2" name="Google Shape;245;p70"/>
            <p:cNvSpPr/>
            <p:nvPr/>
          </p:nvSpPr>
          <p:spPr>
            <a:xfrm flipH="1" rot="16200000">
              <a:off x="-11153" y="143422"/>
              <a:ext cx="595032" cy="57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3" name="Google Shape;246;p70"/>
            <p:cNvSpPr/>
            <p:nvPr/>
          </p:nvSpPr>
          <p:spPr>
            <a:xfrm flipH="1" rot="16200000">
              <a:off x="43722" y="264330"/>
              <a:ext cx="528976" cy="52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4" name="Google Shape;247;p70"/>
            <p:cNvSpPr/>
            <p:nvPr/>
          </p:nvSpPr>
          <p:spPr>
            <a:xfrm flipH="1" rot="16200000">
              <a:off x="76863" y="495802"/>
              <a:ext cx="594991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5" name="Google Shape;248;p70"/>
            <p:cNvSpPr/>
            <p:nvPr/>
          </p:nvSpPr>
          <p:spPr>
            <a:xfrm flipH="1" rot="16200000">
              <a:off x="193742" y="643496"/>
              <a:ext cx="493531" cy="26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Text"/>
          <p:cNvSpPr txBox="1"/>
          <p:nvPr>
            <p:ph type="title"/>
          </p:nvPr>
        </p:nvSpPr>
        <p:spPr>
          <a:xfrm>
            <a:off x="5238260" y="1866750"/>
            <a:ext cx="2145301" cy="572701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5" name="Body Level One…"/>
          <p:cNvSpPr txBox="1"/>
          <p:nvPr>
            <p:ph type="body" sz="quarter" idx="1"/>
          </p:nvPr>
        </p:nvSpPr>
        <p:spPr>
          <a:xfrm>
            <a:off x="5238265" y="2401349"/>
            <a:ext cx="2145301" cy="1027801"/>
          </a:xfrm>
          <a:prstGeom prst="rect">
            <a:avLst/>
          </a:prstGeom>
        </p:spPr>
        <p:txBody>
          <a:bodyPr/>
          <a:lstStyle>
            <a:lvl1pPr indent="-317500" algn="ctr">
              <a:buSzPts val="1400"/>
              <a:defRPr sz="1400"/>
            </a:lvl1pPr>
            <a:lvl2pPr indent="-317500" algn="ctr">
              <a:buSzPts val="1400"/>
              <a:defRPr sz="1400"/>
            </a:lvl2pPr>
            <a:lvl3pPr indent="-317500" algn="ctr">
              <a:buSzPts val="1400"/>
              <a:defRPr sz="1400"/>
            </a:lvl3pPr>
            <a:lvl4pPr indent="-317500" algn="ctr">
              <a:buSzPts val="1400"/>
              <a:defRPr sz="1400"/>
            </a:lvl4pPr>
            <a:lvl5pPr indent="-317500" algn="ctr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6" name="Google Shape;252;p71"/>
          <p:cNvSpPr txBox="1"/>
          <p:nvPr>
            <p:ph type="body" sz="quarter" idx="21"/>
          </p:nvPr>
        </p:nvSpPr>
        <p:spPr>
          <a:xfrm>
            <a:off x="1760440" y="2401349"/>
            <a:ext cx="2145301" cy="1027800"/>
          </a:xfrm>
          <a:prstGeom prst="rect">
            <a:avLst/>
          </a:prstGeom>
        </p:spPr>
        <p:txBody>
          <a:bodyPr/>
          <a:lstStyle/>
          <a:p>
            <a:pPr indent="-317500" algn="ctr">
              <a:buSzPts val="1400"/>
              <a:defRPr sz="1400"/>
            </a:pPr>
          </a:p>
        </p:txBody>
      </p:sp>
      <p:grpSp>
        <p:nvGrpSpPr>
          <p:cNvPr id="282" name="Google Shape;255;p71"/>
          <p:cNvGrpSpPr/>
          <p:nvPr/>
        </p:nvGrpSpPr>
        <p:grpSpPr>
          <a:xfrm>
            <a:off x="8571255" y="4121010"/>
            <a:ext cx="572728" cy="1022469"/>
            <a:chOff x="0" y="0"/>
            <a:chExt cx="572726" cy="1022468"/>
          </a:xfrm>
        </p:grpSpPr>
        <p:sp>
          <p:nvSpPr>
            <p:cNvPr id="277" name="Google Shape;256;p71"/>
            <p:cNvSpPr/>
            <p:nvPr/>
          </p:nvSpPr>
          <p:spPr>
            <a:xfrm rot="16200000">
              <a:off x="34868" y="484616"/>
              <a:ext cx="678982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8" name="Google Shape;257;p71"/>
            <p:cNvSpPr/>
            <p:nvPr/>
          </p:nvSpPr>
          <p:spPr>
            <a:xfrm rot="16200000">
              <a:off x="-11153" y="306319"/>
              <a:ext cx="595032" cy="57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9" name="Google Shape;258;p71"/>
            <p:cNvSpPr/>
            <p:nvPr/>
          </p:nvSpPr>
          <p:spPr>
            <a:xfrm rot="16200000">
              <a:off x="43722" y="229108"/>
              <a:ext cx="528976" cy="52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Google Shape;259;p71"/>
            <p:cNvSpPr/>
            <p:nvPr/>
          </p:nvSpPr>
          <p:spPr>
            <a:xfrm rot="16200000">
              <a:off x="76863" y="129943"/>
              <a:ext cx="594991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1" name="Google Shape;260;p71"/>
            <p:cNvSpPr/>
            <p:nvPr/>
          </p:nvSpPr>
          <p:spPr>
            <a:xfrm rot="16200000">
              <a:off x="193742" y="114557"/>
              <a:ext cx="493531" cy="26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88" name="Google Shape;261;p71"/>
          <p:cNvGrpSpPr/>
          <p:nvPr/>
        </p:nvGrpSpPr>
        <p:grpSpPr>
          <a:xfrm>
            <a:off x="52" y="20"/>
            <a:ext cx="572728" cy="1022469"/>
            <a:chOff x="26" y="10"/>
            <a:chExt cx="572726" cy="1022468"/>
          </a:xfrm>
        </p:grpSpPr>
        <p:sp>
          <p:nvSpPr>
            <p:cNvPr id="283" name="Google Shape;262;p71"/>
            <p:cNvSpPr/>
            <p:nvPr/>
          </p:nvSpPr>
          <p:spPr>
            <a:xfrm rot="5400000">
              <a:off x="-141097" y="141140"/>
              <a:ext cx="678982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4" name="Google Shape;263;p71"/>
            <p:cNvSpPr/>
            <p:nvPr/>
          </p:nvSpPr>
          <p:spPr>
            <a:xfrm rot="5400000">
              <a:off x="-11126" y="143432"/>
              <a:ext cx="595032" cy="57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5" name="Google Shape;264;p71"/>
            <p:cNvSpPr/>
            <p:nvPr/>
          </p:nvSpPr>
          <p:spPr>
            <a:xfrm rot="5400000">
              <a:off x="55" y="264340"/>
              <a:ext cx="528976" cy="52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Google Shape;265;p71"/>
            <p:cNvSpPr/>
            <p:nvPr/>
          </p:nvSpPr>
          <p:spPr>
            <a:xfrm rot="5400000">
              <a:off x="-99101" y="495812"/>
              <a:ext cx="594991" cy="396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7" name="Google Shape;266;p71"/>
            <p:cNvSpPr/>
            <p:nvPr/>
          </p:nvSpPr>
          <p:spPr>
            <a:xfrm rot="5400000">
              <a:off x="-114520" y="643507"/>
              <a:ext cx="493531" cy="264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xx%"/>
          <p:cNvSpPr txBox="1"/>
          <p:nvPr>
            <p:ph type="title" hasCustomPrompt="1"/>
          </p:nvPr>
        </p:nvSpPr>
        <p:spPr>
          <a:xfrm>
            <a:off x="1903249" y="1834838"/>
            <a:ext cx="5337602" cy="1120801"/>
          </a:xfrm>
          <a:prstGeom prst="rect">
            <a:avLst/>
          </a:prstGeom>
        </p:spPr>
        <p:txBody>
          <a:bodyPr anchor="ctr"/>
          <a:lstStyle>
            <a:lvl1pPr algn="ctr">
              <a:defRPr sz="7700"/>
            </a:lvl1pPr>
          </a:lstStyle>
          <a:p>
            <a:pPr/>
            <a:r>
              <a:t>xx%</a:t>
            </a:r>
          </a:p>
        </p:txBody>
      </p:sp>
      <p:sp>
        <p:nvSpPr>
          <p:cNvPr id="297" name="Body Level One…"/>
          <p:cNvSpPr txBox="1"/>
          <p:nvPr>
            <p:ph type="body" sz="quarter" idx="1"/>
          </p:nvPr>
        </p:nvSpPr>
        <p:spPr>
          <a:xfrm>
            <a:off x="2524199" y="2955575"/>
            <a:ext cx="4095602" cy="353101"/>
          </a:xfrm>
          <a:prstGeom prst="rect">
            <a:avLst/>
          </a:prstGeom>
        </p:spPr>
        <p:txBody>
          <a:bodyPr/>
          <a:lstStyle>
            <a:lvl1pPr indent="-317500" algn="ctr">
              <a:buSzPts val="1500"/>
              <a:defRPr sz="1500"/>
            </a:lvl1pPr>
            <a:lvl2pPr marL="937078" indent="-340178" algn="ctr">
              <a:buSzPts val="1500"/>
              <a:defRPr sz="1500"/>
            </a:lvl2pPr>
            <a:lvl3pPr marL="1394278" indent="-340178" algn="ctr">
              <a:buSzPts val="1500"/>
              <a:defRPr sz="1500"/>
            </a:lvl3pPr>
            <a:lvl4pPr marL="1851478" indent="-340178" algn="ctr">
              <a:buSzPts val="1500"/>
              <a:defRPr sz="1500"/>
            </a:lvl4pPr>
            <a:lvl5pPr marL="2308678" indent="-340178" algn="ctr">
              <a:buSzPts val="1500"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03" name="Google Shape;270;p72"/>
          <p:cNvGrpSpPr/>
          <p:nvPr/>
        </p:nvGrpSpPr>
        <p:grpSpPr>
          <a:xfrm>
            <a:off x="6720471" y="3784091"/>
            <a:ext cx="2423486" cy="1357493"/>
            <a:chOff x="0" y="0"/>
            <a:chExt cx="2423485" cy="1357492"/>
          </a:xfrm>
        </p:grpSpPr>
        <p:sp>
          <p:nvSpPr>
            <p:cNvPr id="298" name="Google Shape;271;p72"/>
            <p:cNvSpPr/>
            <p:nvPr/>
          </p:nvSpPr>
          <p:spPr>
            <a:xfrm flipH="1">
              <a:off x="814142" y="417155"/>
              <a:ext cx="1609344" cy="94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9" name="Google Shape;272;p72"/>
            <p:cNvSpPr/>
            <p:nvPr/>
          </p:nvSpPr>
          <p:spPr>
            <a:xfrm flipH="1">
              <a:off x="699613" y="0"/>
              <a:ext cx="1410361" cy="1357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0" name="Google Shape;273;p72"/>
            <p:cNvSpPr/>
            <p:nvPr/>
          </p:nvSpPr>
          <p:spPr>
            <a:xfrm flipH="1">
              <a:off x="543104" y="103566"/>
              <a:ext cx="1253793" cy="125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1" name="Google Shape;274;p72"/>
            <p:cNvSpPr/>
            <p:nvPr/>
          </p:nvSpPr>
          <p:spPr>
            <a:xfrm flipH="1">
              <a:off x="73025" y="417155"/>
              <a:ext cx="1410265" cy="94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2" name="Google Shape;275;p72"/>
            <p:cNvSpPr/>
            <p:nvPr/>
          </p:nvSpPr>
          <p:spPr>
            <a:xfrm flipH="1">
              <a:off x="0" y="730743"/>
              <a:ext cx="1169779" cy="62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09" name="Google Shape;276;p72"/>
          <p:cNvGrpSpPr/>
          <p:nvPr/>
        </p:nvGrpSpPr>
        <p:grpSpPr>
          <a:xfrm>
            <a:off x="-58" y="78"/>
            <a:ext cx="2423486" cy="1357494"/>
            <a:chOff x="-28" y="39"/>
            <a:chExt cx="2423485" cy="1357492"/>
          </a:xfrm>
        </p:grpSpPr>
        <p:sp>
          <p:nvSpPr>
            <p:cNvPr id="304" name="Google Shape;277;p72"/>
            <p:cNvSpPr/>
            <p:nvPr/>
          </p:nvSpPr>
          <p:spPr>
            <a:xfrm flipH="1" rot="10800000">
              <a:off x="-29" y="55"/>
              <a:ext cx="1609344" cy="94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5" name="Google Shape;278;p72"/>
            <p:cNvSpPr/>
            <p:nvPr/>
          </p:nvSpPr>
          <p:spPr>
            <a:xfrm flipH="1" rot="10800000">
              <a:off x="313483" y="39"/>
              <a:ext cx="1410360" cy="1357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6" name="Google Shape;279;p72"/>
            <p:cNvSpPr/>
            <p:nvPr/>
          </p:nvSpPr>
          <p:spPr>
            <a:xfrm flipH="1" rot="10800000">
              <a:off x="626560" y="43"/>
              <a:ext cx="1253792" cy="125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7" name="Google Shape;280;p72"/>
            <p:cNvSpPr/>
            <p:nvPr/>
          </p:nvSpPr>
          <p:spPr>
            <a:xfrm flipH="1" rot="10800000">
              <a:off x="940167" y="55"/>
              <a:ext cx="1410264" cy="94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8" name="Google Shape;281;p72"/>
            <p:cNvSpPr/>
            <p:nvPr/>
          </p:nvSpPr>
          <p:spPr>
            <a:xfrm flipH="1" rot="10800000">
              <a:off x="1253678" y="68"/>
              <a:ext cx="1169779" cy="62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Text"/>
          <p:cNvSpPr txBox="1"/>
          <p:nvPr>
            <p:ph type="title"/>
          </p:nvPr>
        </p:nvSpPr>
        <p:spPr>
          <a:xfrm>
            <a:off x="1052799" y="1689449"/>
            <a:ext cx="2617201" cy="1001102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318" name="Body Level One…"/>
          <p:cNvSpPr txBox="1"/>
          <p:nvPr>
            <p:ph type="body" sz="quarter" idx="1"/>
          </p:nvPr>
        </p:nvSpPr>
        <p:spPr>
          <a:xfrm>
            <a:off x="1638300" y="2658649"/>
            <a:ext cx="2031601" cy="662701"/>
          </a:xfrm>
          <a:prstGeom prst="rect">
            <a:avLst/>
          </a:prstGeom>
        </p:spPr>
        <p:txBody>
          <a:bodyPr/>
          <a:lstStyle>
            <a:lvl1pPr marL="317500" indent="-177800" algn="r">
              <a:buClrTx/>
              <a:buSzTx/>
              <a:buFontTx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marL="317500" indent="279400" algn="r">
              <a:buClrTx/>
              <a:buSzTx/>
              <a:buFontTx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marL="317500" indent="736600" algn="r">
              <a:buClrTx/>
              <a:buSzTx/>
              <a:buFontTx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marL="317500" indent="1193800" algn="r">
              <a:buClrTx/>
              <a:buSzTx/>
              <a:buFontTx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marL="317500" indent="1651000" algn="r">
              <a:buClrTx/>
              <a:buSzTx/>
              <a:buFontTx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9" name="Google Shape;285;p73"/>
          <p:cNvSpPr txBox="1"/>
          <p:nvPr>
            <p:ph type="body" sz="half" idx="21"/>
          </p:nvPr>
        </p:nvSpPr>
        <p:spPr>
          <a:xfrm>
            <a:off x="4001475" y="1439999"/>
            <a:ext cx="4422600" cy="2263502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grpSp>
        <p:nvGrpSpPr>
          <p:cNvPr id="326" name="Google Shape;286;p73"/>
          <p:cNvGrpSpPr/>
          <p:nvPr/>
        </p:nvGrpSpPr>
        <p:grpSpPr>
          <a:xfrm>
            <a:off x="719999" y="1013625"/>
            <a:ext cx="95401" cy="3116250"/>
            <a:chOff x="0" y="0"/>
            <a:chExt cx="95400" cy="3116249"/>
          </a:xfrm>
        </p:grpSpPr>
        <p:sp>
          <p:nvSpPr>
            <p:cNvPr id="320" name="Google Shape;287;p73"/>
            <p:cNvSpPr/>
            <p:nvPr/>
          </p:nvSpPr>
          <p:spPr>
            <a:xfrm>
              <a:off x="-1" y="-1"/>
              <a:ext cx="95402" cy="1038301"/>
            </a:xfrm>
            <a:prstGeom prst="rect">
              <a:avLst/>
            </a:prstGeom>
            <a:solidFill>
              <a:schemeClr val="accent1">
                <a:alpha val="584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1" name="Google Shape;288;p73"/>
            <p:cNvSpPr/>
            <p:nvPr/>
          </p:nvSpPr>
          <p:spPr>
            <a:xfrm>
              <a:off x="-1" y="520499"/>
              <a:ext cx="95402" cy="1038301"/>
            </a:xfrm>
            <a:prstGeom prst="rect">
              <a:avLst/>
            </a:prstGeom>
            <a:solidFill>
              <a:schemeClr val="accent2">
                <a:alpha val="737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2" name="Google Shape;289;p73"/>
            <p:cNvSpPr/>
            <p:nvPr/>
          </p:nvSpPr>
          <p:spPr>
            <a:xfrm>
              <a:off x="-1" y="1039649"/>
              <a:ext cx="95402" cy="1038301"/>
            </a:xfrm>
            <a:prstGeom prst="rect">
              <a:avLst/>
            </a:prstGeom>
            <a:solidFill>
              <a:schemeClr val="accent3">
                <a:alpha val="5294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3" name="Google Shape;290;p73"/>
            <p:cNvSpPr/>
            <p:nvPr/>
          </p:nvSpPr>
          <p:spPr>
            <a:xfrm>
              <a:off x="-1" y="1552249"/>
              <a:ext cx="95402" cy="1038301"/>
            </a:xfrm>
            <a:prstGeom prst="rect">
              <a:avLst/>
            </a:prstGeom>
            <a:solidFill>
              <a:schemeClr val="accent4">
                <a:alpha val="7568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4" name="Google Shape;291;p73"/>
            <p:cNvSpPr/>
            <p:nvPr/>
          </p:nvSpPr>
          <p:spPr>
            <a:xfrm>
              <a:off x="-1" y="2077949"/>
              <a:ext cx="95402" cy="1038301"/>
            </a:xfrm>
            <a:prstGeom prst="rect">
              <a:avLst/>
            </a:prstGeom>
            <a:solidFill>
              <a:schemeClr val="accent5">
                <a:alpha val="5607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5" name="Google Shape;292;p73"/>
            <p:cNvSpPr/>
            <p:nvPr/>
          </p:nvSpPr>
          <p:spPr>
            <a:xfrm>
              <a:off x="-1" y="2597097"/>
              <a:ext cx="95402" cy="519001"/>
            </a:xfrm>
            <a:prstGeom prst="rect">
              <a:avLst/>
            </a:prstGeom>
            <a:solidFill>
              <a:schemeClr val="accent6">
                <a:alpha val="7411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le Text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="ctr"/>
          <a:lstStyle>
            <a:lvl1pPr algn="ctr">
              <a:defRPr sz="8600"/>
            </a:lvl1pPr>
          </a:lstStyle>
          <a:p>
            <a:pPr/>
            <a:r>
              <a:t>Title Text</a:t>
            </a:r>
          </a:p>
        </p:txBody>
      </p:sp>
      <p:grpSp>
        <p:nvGrpSpPr>
          <p:cNvPr id="340" name="Google Shape;295;p74"/>
          <p:cNvGrpSpPr/>
          <p:nvPr/>
        </p:nvGrpSpPr>
        <p:grpSpPr>
          <a:xfrm>
            <a:off x="-29" y="3784091"/>
            <a:ext cx="2423486" cy="1357493"/>
            <a:chOff x="48" y="0"/>
            <a:chExt cx="2423485" cy="1357492"/>
          </a:xfrm>
        </p:grpSpPr>
        <p:sp>
          <p:nvSpPr>
            <p:cNvPr id="335" name="Google Shape;296;p74"/>
            <p:cNvSpPr/>
            <p:nvPr/>
          </p:nvSpPr>
          <p:spPr>
            <a:xfrm>
              <a:off x="48" y="417155"/>
              <a:ext cx="1609344" cy="94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6" name="Google Shape;297;p74"/>
            <p:cNvSpPr/>
            <p:nvPr/>
          </p:nvSpPr>
          <p:spPr>
            <a:xfrm>
              <a:off x="313560" y="-1"/>
              <a:ext cx="1410360" cy="135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7" name="Google Shape;298;p74"/>
            <p:cNvSpPr/>
            <p:nvPr/>
          </p:nvSpPr>
          <p:spPr>
            <a:xfrm>
              <a:off x="626637" y="103566"/>
              <a:ext cx="1253792" cy="125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8" name="Google Shape;299;p74"/>
            <p:cNvSpPr/>
            <p:nvPr/>
          </p:nvSpPr>
          <p:spPr>
            <a:xfrm>
              <a:off x="940244" y="417155"/>
              <a:ext cx="1410264" cy="94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9" name="Google Shape;300;p74"/>
            <p:cNvSpPr/>
            <p:nvPr/>
          </p:nvSpPr>
          <p:spPr>
            <a:xfrm>
              <a:off x="1253754" y="730743"/>
              <a:ext cx="1169780" cy="62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46" name="Google Shape;301;p74"/>
          <p:cNvGrpSpPr/>
          <p:nvPr/>
        </p:nvGrpSpPr>
        <p:grpSpPr>
          <a:xfrm>
            <a:off x="6720471" y="39"/>
            <a:ext cx="2423486" cy="1357494"/>
            <a:chOff x="0" y="0"/>
            <a:chExt cx="2423485" cy="1357492"/>
          </a:xfrm>
        </p:grpSpPr>
        <p:sp>
          <p:nvSpPr>
            <p:cNvPr id="341" name="Google Shape;302;p74"/>
            <p:cNvSpPr/>
            <p:nvPr/>
          </p:nvSpPr>
          <p:spPr>
            <a:xfrm rot="10800000">
              <a:off x="814142" y="15"/>
              <a:ext cx="1609344" cy="940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2" name="Google Shape;303;p74"/>
            <p:cNvSpPr/>
            <p:nvPr/>
          </p:nvSpPr>
          <p:spPr>
            <a:xfrm rot="10800000">
              <a:off x="699613" y="-1"/>
              <a:ext cx="1410361" cy="135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3" name="Google Shape;304;p74"/>
            <p:cNvSpPr/>
            <p:nvPr/>
          </p:nvSpPr>
          <p:spPr>
            <a:xfrm rot="10800000">
              <a:off x="543104" y="3"/>
              <a:ext cx="1253793" cy="125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4" name="Google Shape;305;p74"/>
            <p:cNvSpPr/>
            <p:nvPr/>
          </p:nvSpPr>
          <p:spPr>
            <a:xfrm rot="10800000">
              <a:off x="73025" y="15"/>
              <a:ext cx="1410265" cy="940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5" name="Google Shape;306;p74"/>
            <p:cNvSpPr/>
            <p:nvPr/>
          </p:nvSpPr>
          <p:spPr>
            <a:xfrm rot="10800000">
              <a:off x="0" y="28"/>
              <a:ext cx="1169779" cy="626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5" name="Body Level One…"/>
          <p:cNvSpPr txBox="1"/>
          <p:nvPr>
            <p:ph type="body" sz="quarter" idx="1"/>
          </p:nvPr>
        </p:nvSpPr>
        <p:spPr>
          <a:xfrm>
            <a:off x="1147475" y="2886624"/>
            <a:ext cx="1122001" cy="475801"/>
          </a:xfrm>
          <a:prstGeom prst="rect">
            <a:avLst/>
          </a:prstGeom>
        </p:spPr>
        <p:txBody>
          <a:bodyPr anchor="b"/>
          <a:lstStyle>
            <a:lvl1pPr marL="317500" indent="-177800" algn="ct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317500" indent="279400" algn="ct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317500" indent="736600" algn="ct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317500" indent="1193800" algn="ct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317500" indent="1651000" algn="ct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61" name="Google Shape;321;p75"/>
          <p:cNvGrpSpPr/>
          <p:nvPr/>
        </p:nvGrpSpPr>
        <p:grpSpPr>
          <a:xfrm>
            <a:off x="8571255" y="4121010"/>
            <a:ext cx="572728" cy="1022469"/>
            <a:chOff x="0" y="0"/>
            <a:chExt cx="572726" cy="1022468"/>
          </a:xfrm>
        </p:grpSpPr>
        <p:sp>
          <p:nvSpPr>
            <p:cNvPr id="356" name="Google Shape;322;p75"/>
            <p:cNvSpPr/>
            <p:nvPr/>
          </p:nvSpPr>
          <p:spPr>
            <a:xfrm rot="16200000">
              <a:off x="34868" y="484616"/>
              <a:ext cx="678982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7" name="Google Shape;323;p75"/>
            <p:cNvSpPr/>
            <p:nvPr/>
          </p:nvSpPr>
          <p:spPr>
            <a:xfrm rot="16200000">
              <a:off x="-11153" y="306319"/>
              <a:ext cx="595032" cy="57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8" name="Google Shape;324;p75"/>
            <p:cNvSpPr/>
            <p:nvPr/>
          </p:nvSpPr>
          <p:spPr>
            <a:xfrm rot="16200000">
              <a:off x="43722" y="229108"/>
              <a:ext cx="528976" cy="52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9" name="Google Shape;325;p75"/>
            <p:cNvSpPr/>
            <p:nvPr/>
          </p:nvSpPr>
          <p:spPr>
            <a:xfrm rot="16200000">
              <a:off x="76863" y="129943"/>
              <a:ext cx="594991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0" name="Google Shape;326;p75"/>
            <p:cNvSpPr/>
            <p:nvPr/>
          </p:nvSpPr>
          <p:spPr>
            <a:xfrm rot="16200000">
              <a:off x="193742" y="114557"/>
              <a:ext cx="493531" cy="26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67" name="Google Shape;327;p75"/>
          <p:cNvGrpSpPr/>
          <p:nvPr/>
        </p:nvGrpSpPr>
        <p:grpSpPr>
          <a:xfrm>
            <a:off x="52" y="20"/>
            <a:ext cx="572728" cy="1022469"/>
            <a:chOff x="26" y="10"/>
            <a:chExt cx="572726" cy="1022468"/>
          </a:xfrm>
        </p:grpSpPr>
        <p:sp>
          <p:nvSpPr>
            <p:cNvPr id="362" name="Google Shape;328;p75"/>
            <p:cNvSpPr/>
            <p:nvPr/>
          </p:nvSpPr>
          <p:spPr>
            <a:xfrm rot="5400000">
              <a:off x="-141097" y="141140"/>
              <a:ext cx="678982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3" name="Google Shape;329;p75"/>
            <p:cNvSpPr/>
            <p:nvPr/>
          </p:nvSpPr>
          <p:spPr>
            <a:xfrm rot="5400000">
              <a:off x="-11126" y="143432"/>
              <a:ext cx="595032" cy="57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4" name="Google Shape;330;p75"/>
            <p:cNvSpPr/>
            <p:nvPr/>
          </p:nvSpPr>
          <p:spPr>
            <a:xfrm rot="5400000">
              <a:off x="55" y="264340"/>
              <a:ext cx="528976" cy="52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5" name="Google Shape;331;p75"/>
            <p:cNvSpPr/>
            <p:nvPr/>
          </p:nvSpPr>
          <p:spPr>
            <a:xfrm rot="5400000">
              <a:off x="-99101" y="495812"/>
              <a:ext cx="594991" cy="396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6" name="Google Shape;332;p75"/>
            <p:cNvSpPr/>
            <p:nvPr/>
          </p:nvSpPr>
          <p:spPr>
            <a:xfrm rot="5400000">
              <a:off x="-114520" y="643507"/>
              <a:ext cx="493531" cy="264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5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6" name="Body Level One…"/>
          <p:cNvSpPr txBox="1"/>
          <p:nvPr>
            <p:ph type="body" sz="quarter" idx="1"/>
          </p:nvPr>
        </p:nvSpPr>
        <p:spPr>
          <a:xfrm>
            <a:off x="1842249" y="1618792"/>
            <a:ext cx="1682701" cy="389701"/>
          </a:xfrm>
          <a:prstGeom prst="rect">
            <a:avLst/>
          </a:prstGeom>
        </p:spPr>
        <p:txBody>
          <a:bodyPr anchor="ctr"/>
          <a:lstStyle>
            <a:lvl1pPr marL="317500" indent="-177800" algn="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317500" indent="279400" algn="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317500" indent="736600" algn="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317500" indent="1193800" algn="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317500" indent="1651000" algn="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82" name="Google Shape;343;p76"/>
          <p:cNvGrpSpPr/>
          <p:nvPr/>
        </p:nvGrpSpPr>
        <p:grpSpPr>
          <a:xfrm>
            <a:off x="8571255" y="10"/>
            <a:ext cx="572728" cy="1022469"/>
            <a:chOff x="0" y="0"/>
            <a:chExt cx="572726" cy="1022468"/>
          </a:xfrm>
        </p:grpSpPr>
        <p:sp>
          <p:nvSpPr>
            <p:cNvPr id="377" name="Google Shape;344;p76"/>
            <p:cNvSpPr/>
            <p:nvPr/>
          </p:nvSpPr>
          <p:spPr>
            <a:xfrm flipH="1" rot="16200000">
              <a:off x="34868" y="141129"/>
              <a:ext cx="678982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8" name="Google Shape;345;p76"/>
            <p:cNvSpPr/>
            <p:nvPr/>
          </p:nvSpPr>
          <p:spPr>
            <a:xfrm flipH="1" rot="16200000">
              <a:off x="-11153" y="143422"/>
              <a:ext cx="595032" cy="57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9" name="Google Shape;346;p76"/>
            <p:cNvSpPr/>
            <p:nvPr/>
          </p:nvSpPr>
          <p:spPr>
            <a:xfrm flipH="1" rot="16200000">
              <a:off x="43722" y="264330"/>
              <a:ext cx="528976" cy="52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0" name="Google Shape;347;p76"/>
            <p:cNvSpPr/>
            <p:nvPr/>
          </p:nvSpPr>
          <p:spPr>
            <a:xfrm flipH="1" rot="16200000">
              <a:off x="76863" y="495802"/>
              <a:ext cx="594991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1" name="Google Shape;348;p76"/>
            <p:cNvSpPr/>
            <p:nvPr/>
          </p:nvSpPr>
          <p:spPr>
            <a:xfrm flipH="1" rot="16200000">
              <a:off x="193742" y="643496"/>
              <a:ext cx="493531" cy="26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88" name="Google Shape;349;p76"/>
          <p:cNvGrpSpPr/>
          <p:nvPr/>
        </p:nvGrpSpPr>
        <p:grpSpPr>
          <a:xfrm>
            <a:off x="26" y="4121010"/>
            <a:ext cx="572728" cy="1022469"/>
            <a:chOff x="0" y="0"/>
            <a:chExt cx="572726" cy="1022468"/>
          </a:xfrm>
        </p:grpSpPr>
        <p:sp>
          <p:nvSpPr>
            <p:cNvPr id="383" name="Google Shape;350;p76"/>
            <p:cNvSpPr/>
            <p:nvPr/>
          </p:nvSpPr>
          <p:spPr>
            <a:xfrm flipH="1" rot="5400000">
              <a:off x="-141124" y="484616"/>
              <a:ext cx="678983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4" name="Google Shape;351;p76"/>
            <p:cNvSpPr/>
            <p:nvPr/>
          </p:nvSpPr>
          <p:spPr>
            <a:xfrm flipH="1" rot="5400000">
              <a:off x="-11153" y="306319"/>
              <a:ext cx="595032" cy="57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5" name="Google Shape;352;p76"/>
            <p:cNvSpPr/>
            <p:nvPr/>
          </p:nvSpPr>
          <p:spPr>
            <a:xfrm flipH="1" rot="5400000">
              <a:off x="29" y="229108"/>
              <a:ext cx="528976" cy="52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6" name="Google Shape;353;p76"/>
            <p:cNvSpPr/>
            <p:nvPr/>
          </p:nvSpPr>
          <p:spPr>
            <a:xfrm flipH="1" rot="5400000">
              <a:off x="-99128" y="129943"/>
              <a:ext cx="594991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7" name="Google Shape;354;p76"/>
            <p:cNvSpPr/>
            <p:nvPr/>
          </p:nvSpPr>
          <p:spPr>
            <a:xfrm flipH="1" rot="5400000">
              <a:off x="-114546" y="114557"/>
              <a:ext cx="493530" cy="26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5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7" name="Body Level One…"/>
          <p:cNvSpPr txBox="1"/>
          <p:nvPr>
            <p:ph type="body" sz="quarter" idx="1"/>
          </p:nvPr>
        </p:nvSpPr>
        <p:spPr>
          <a:xfrm>
            <a:off x="719974" y="3205013"/>
            <a:ext cx="1282202" cy="1271401"/>
          </a:xfrm>
          <a:prstGeom prst="rect">
            <a:avLst/>
          </a:prstGeom>
        </p:spPr>
        <p:txBody>
          <a:bodyPr/>
          <a:lstStyle>
            <a:lvl1pPr marL="317500" indent="-177800" algn="r">
              <a:buClrTx/>
              <a:buSzTx/>
              <a:buFontTx/>
              <a:buNone/>
              <a:defRPr sz="1400"/>
            </a:lvl1pPr>
            <a:lvl2pPr marL="317500" indent="279400" algn="r">
              <a:buClrTx/>
              <a:buSzTx/>
              <a:buFontTx/>
              <a:buNone/>
              <a:defRPr sz="1400"/>
            </a:lvl2pPr>
            <a:lvl3pPr marL="317500" indent="736600" algn="r">
              <a:buClrTx/>
              <a:buSzTx/>
              <a:buFontTx/>
              <a:buNone/>
              <a:defRPr sz="1400"/>
            </a:lvl3pPr>
            <a:lvl4pPr marL="317500" indent="1193800" algn="r">
              <a:buClrTx/>
              <a:buSzTx/>
              <a:buFontTx/>
              <a:buNone/>
              <a:defRPr sz="1400"/>
            </a:lvl4pPr>
            <a:lvl5pPr marL="317500" indent="1651000" algn="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03" name="Google Shape;363;p77"/>
          <p:cNvGrpSpPr/>
          <p:nvPr/>
        </p:nvGrpSpPr>
        <p:grpSpPr>
          <a:xfrm>
            <a:off x="8571255" y="10"/>
            <a:ext cx="572728" cy="1022469"/>
            <a:chOff x="0" y="0"/>
            <a:chExt cx="572726" cy="1022468"/>
          </a:xfrm>
        </p:grpSpPr>
        <p:sp>
          <p:nvSpPr>
            <p:cNvPr id="398" name="Google Shape;364;p77"/>
            <p:cNvSpPr/>
            <p:nvPr/>
          </p:nvSpPr>
          <p:spPr>
            <a:xfrm flipH="1" rot="16200000">
              <a:off x="34868" y="141129"/>
              <a:ext cx="678982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9" name="Google Shape;365;p77"/>
            <p:cNvSpPr/>
            <p:nvPr/>
          </p:nvSpPr>
          <p:spPr>
            <a:xfrm flipH="1" rot="16200000">
              <a:off x="-11153" y="143422"/>
              <a:ext cx="595032" cy="57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0" name="Google Shape;366;p77"/>
            <p:cNvSpPr/>
            <p:nvPr/>
          </p:nvSpPr>
          <p:spPr>
            <a:xfrm flipH="1" rot="16200000">
              <a:off x="43722" y="264330"/>
              <a:ext cx="528976" cy="52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1" name="Google Shape;367;p77"/>
            <p:cNvSpPr/>
            <p:nvPr/>
          </p:nvSpPr>
          <p:spPr>
            <a:xfrm flipH="1" rot="16200000">
              <a:off x="76863" y="495802"/>
              <a:ext cx="594991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2" name="Google Shape;368;p77"/>
            <p:cNvSpPr/>
            <p:nvPr/>
          </p:nvSpPr>
          <p:spPr>
            <a:xfrm flipH="1" rot="16200000">
              <a:off x="193742" y="643496"/>
              <a:ext cx="493531" cy="26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09" name="Google Shape;369;p77"/>
          <p:cNvGrpSpPr/>
          <p:nvPr/>
        </p:nvGrpSpPr>
        <p:grpSpPr>
          <a:xfrm>
            <a:off x="26" y="4121010"/>
            <a:ext cx="572728" cy="1022469"/>
            <a:chOff x="0" y="0"/>
            <a:chExt cx="572726" cy="1022468"/>
          </a:xfrm>
        </p:grpSpPr>
        <p:sp>
          <p:nvSpPr>
            <p:cNvPr id="404" name="Google Shape;370;p77"/>
            <p:cNvSpPr/>
            <p:nvPr/>
          </p:nvSpPr>
          <p:spPr>
            <a:xfrm flipH="1" rot="5400000">
              <a:off x="-141124" y="484616"/>
              <a:ext cx="678983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5" name="Google Shape;371;p77"/>
            <p:cNvSpPr/>
            <p:nvPr/>
          </p:nvSpPr>
          <p:spPr>
            <a:xfrm flipH="1" rot="5400000">
              <a:off x="-11153" y="306319"/>
              <a:ext cx="595032" cy="57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6" name="Google Shape;372;p77"/>
            <p:cNvSpPr/>
            <p:nvPr/>
          </p:nvSpPr>
          <p:spPr>
            <a:xfrm flipH="1" rot="5400000">
              <a:off x="29" y="229108"/>
              <a:ext cx="528976" cy="52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7" name="Google Shape;373;p77"/>
            <p:cNvSpPr/>
            <p:nvPr/>
          </p:nvSpPr>
          <p:spPr>
            <a:xfrm flipH="1" rot="5400000">
              <a:off x="-99128" y="129943"/>
              <a:ext cx="594991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8" name="Google Shape;374;p77"/>
            <p:cNvSpPr/>
            <p:nvPr/>
          </p:nvSpPr>
          <p:spPr>
            <a:xfrm flipH="1" rot="5400000">
              <a:off x="-114546" y="114557"/>
              <a:ext cx="493530" cy="26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5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/>
          </p:nvPr>
        </p:nvSpPr>
        <p:spPr>
          <a:xfrm>
            <a:off x="4211675" y="1429885"/>
            <a:ext cx="2317201" cy="389701"/>
          </a:xfrm>
          <a:prstGeom prst="rect">
            <a:avLst/>
          </a:prstGeom>
        </p:spPr>
        <p:txBody>
          <a:bodyPr anchor="b"/>
          <a:lstStyle>
            <a:lvl1pPr marL="317500" indent="-177800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317500" indent="279400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317500" indent="736600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317500" indent="1193800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317500" indent="1651000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24" name="Google Shape;386;p78"/>
          <p:cNvGrpSpPr/>
          <p:nvPr/>
        </p:nvGrpSpPr>
        <p:grpSpPr>
          <a:xfrm>
            <a:off x="-29" y="3784091"/>
            <a:ext cx="2423486" cy="1357493"/>
            <a:chOff x="48" y="0"/>
            <a:chExt cx="2423485" cy="1357492"/>
          </a:xfrm>
        </p:grpSpPr>
        <p:sp>
          <p:nvSpPr>
            <p:cNvPr id="419" name="Google Shape;387;p78"/>
            <p:cNvSpPr/>
            <p:nvPr/>
          </p:nvSpPr>
          <p:spPr>
            <a:xfrm>
              <a:off x="48" y="417155"/>
              <a:ext cx="1609344" cy="94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0" name="Google Shape;388;p78"/>
            <p:cNvSpPr/>
            <p:nvPr/>
          </p:nvSpPr>
          <p:spPr>
            <a:xfrm>
              <a:off x="313560" y="-1"/>
              <a:ext cx="1410360" cy="135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1" name="Google Shape;389;p78"/>
            <p:cNvSpPr/>
            <p:nvPr/>
          </p:nvSpPr>
          <p:spPr>
            <a:xfrm>
              <a:off x="626637" y="103566"/>
              <a:ext cx="1253792" cy="125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2" name="Google Shape;390;p78"/>
            <p:cNvSpPr/>
            <p:nvPr/>
          </p:nvSpPr>
          <p:spPr>
            <a:xfrm>
              <a:off x="940244" y="417155"/>
              <a:ext cx="1410264" cy="94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3" name="Google Shape;391;p78"/>
            <p:cNvSpPr/>
            <p:nvPr/>
          </p:nvSpPr>
          <p:spPr>
            <a:xfrm>
              <a:off x="1253754" y="730743"/>
              <a:ext cx="1169780" cy="62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30" name="Google Shape;392;p78"/>
          <p:cNvGrpSpPr/>
          <p:nvPr/>
        </p:nvGrpSpPr>
        <p:grpSpPr>
          <a:xfrm>
            <a:off x="6720471" y="39"/>
            <a:ext cx="2423486" cy="1357494"/>
            <a:chOff x="0" y="0"/>
            <a:chExt cx="2423485" cy="1357492"/>
          </a:xfrm>
        </p:grpSpPr>
        <p:sp>
          <p:nvSpPr>
            <p:cNvPr id="425" name="Google Shape;393;p78"/>
            <p:cNvSpPr/>
            <p:nvPr/>
          </p:nvSpPr>
          <p:spPr>
            <a:xfrm rot="10800000">
              <a:off x="814142" y="15"/>
              <a:ext cx="1609344" cy="940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6" name="Google Shape;394;p78"/>
            <p:cNvSpPr/>
            <p:nvPr/>
          </p:nvSpPr>
          <p:spPr>
            <a:xfrm rot="10800000">
              <a:off x="699613" y="-1"/>
              <a:ext cx="1410361" cy="135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7" name="Google Shape;395;p78"/>
            <p:cNvSpPr/>
            <p:nvPr/>
          </p:nvSpPr>
          <p:spPr>
            <a:xfrm rot="10800000">
              <a:off x="543104" y="3"/>
              <a:ext cx="1253793" cy="125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8" name="Google Shape;396;p78"/>
            <p:cNvSpPr/>
            <p:nvPr/>
          </p:nvSpPr>
          <p:spPr>
            <a:xfrm rot="10800000">
              <a:off x="73025" y="15"/>
              <a:ext cx="1410265" cy="940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9" name="Google Shape;397;p78"/>
            <p:cNvSpPr/>
            <p:nvPr/>
          </p:nvSpPr>
          <p:spPr>
            <a:xfrm rot="10800000">
              <a:off x="0" y="28"/>
              <a:ext cx="1169779" cy="626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Body Level One…"/>
          <p:cNvSpPr txBox="1"/>
          <p:nvPr>
            <p:ph type="body" sz="quarter" idx="1"/>
          </p:nvPr>
        </p:nvSpPr>
        <p:spPr>
          <a:xfrm>
            <a:off x="719600" y="1770625"/>
            <a:ext cx="2317201" cy="389701"/>
          </a:xfrm>
          <a:prstGeom prst="rect">
            <a:avLst/>
          </a:prstGeom>
        </p:spPr>
        <p:txBody>
          <a:bodyPr anchor="b"/>
          <a:lstStyle>
            <a:lvl1pPr marL="317500" indent="-177800" algn="ct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317500" indent="279400" algn="ct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317500" indent="736600" algn="ct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317500" indent="1193800" algn="ct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317500" indent="1651000" algn="ct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452" name="Google Shape;419;p82"/>
          <p:cNvGrpSpPr/>
          <p:nvPr/>
        </p:nvGrpSpPr>
        <p:grpSpPr>
          <a:xfrm>
            <a:off x="20" y="4569045"/>
            <a:ext cx="1022469" cy="572728"/>
            <a:chOff x="20" y="0"/>
            <a:chExt cx="1022468" cy="572726"/>
          </a:xfrm>
        </p:grpSpPr>
        <p:sp>
          <p:nvSpPr>
            <p:cNvPr id="447" name="Google Shape;420;p82"/>
            <p:cNvSpPr/>
            <p:nvPr/>
          </p:nvSpPr>
          <p:spPr>
            <a:xfrm>
              <a:off x="20" y="175997"/>
              <a:ext cx="678982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8" name="Google Shape;421;p82"/>
            <p:cNvSpPr/>
            <p:nvPr/>
          </p:nvSpPr>
          <p:spPr>
            <a:xfrm>
              <a:off x="132290" y="-1"/>
              <a:ext cx="595032" cy="57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9" name="Google Shape;422;p82"/>
            <p:cNvSpPr/>
            <p:nvPr/>
          </p:nvSpPr>
          <p:spPr>
            <a:xfrm>
              <a:off x="264378" y="43694"/>
              <a:ext cx="528975" cy="529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0" name="Google Shape;423;p82"/>
            <p:cNvSpPr/>
            <p:nvPr/>
          </p:nvSpPr>
          <p:spPr>
            <a:xfrm>
              <a:off x="396688" y="175997"/>
              <a:ext cx="594992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1" name="Google Shape;424;p82"/>
            <p:cNvSpPr/>
            <p:nvPr/>
          </p:nvSpPr>
          <p:spPr>
            <a:xfrm>
              <a:off x="528959" y="308300"/>
              <a:ext cx="493530" cy="26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58" name="Google Shape;425;p82"/>
          <p:cNvGrpSpPr/>
          <p:nvPr/>
        </p:nvGrpSpPr>
        <p:grpSpPr>
          <a:xfrm>
            <a:off x="8121519" y="4569045"/>
            <a:ext cx="1022470" cy="572728"/>
            <a:chOff x="0" y="0"/>
            <a:chExt cx="1022468" cy="572726"/>
          </a:xfrm>
        </p:grpSpPr>
        <p:sp>
          <p:nvSpPr>
            <p:cNvPr id="453" name="Google Shape;426;p82"/>
            <p:cNvSpPr/>
            <p:nvPr/>
          </p:nvSpPr>
          <p:spPr>
            <a:xfrm flipH="1">
              <a:off x="343486" y="175997"/>
              <a:ext cx="678983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4" name="Google Shape;427;p82"/>
            <p:cNvSpPr/>
            <p:nvPr/>
          </p:nvSpPr>
          <p:spPr>
            <a:xfrm flipH="1">
              <a:off x="295167" y="0"/>
              <a:ext cx="595031" cy="57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5" name="Google Shape;428;p82"/>
            <p:cNvSpPr/>
            <p:nvPr/>
          </p:nvSpPr>
          <p:spPr>
            <a:xfrm flipH="1">
              <a:off x="229135" y="43694"/>
              <a:ext cx="528976" cy="529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6" name="Google Shape;429;p82"/>
            <p:cNvSpPr/>
            <p:nvPr/>
          </p:nvSpPr>
          <p:spPr>
            <a:xfrm flipH="1">
              <a:off x="30809" y="175997"/>
              <a:ext cx="594991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7" name="Google Shape;430;p82"/>
            <p:cNvSpPr/>
            <p:nvPr/>
          </p:nvSpPr>
          <p:spPr>
            <a:xfrm flipH="1">
              <a:off x="0" y="308300"/>
              <a:ext cx="493530" cy="26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44;p83"/>
          <p:cNvGrpSpPr/>
          <p:nvPr/>
        </p:nvGrpSpPr>
        <p:grpSpPr>
          <a:xfrm>
            <a:off x="8121519" y="4569895"/>
            <a:ext cx="1022470" cy="572728"/>
            <a:chOff x="0" y="0"/>
            <a:chExt cx="1022468" cy="572726"/>
          </a:xfrm>
        </p:grpSpPr>
        <p:sp>
          <p:nvSpPr>
            <p:cNvPr id="466" name="Google Shape;445;p83"/>
            <p:cNvSpPr/>
            <p:nvPr/>
          </p:nvSpPr>
          <p:spPr>
            <a:xfrm flipH="1">
              <a:off x="343486" y="175997"/>
              <a:ext cx="678983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7" name="Google Shape;446;p83"/>
            <p:cNvSpPr/>
            <p:nvPr/>
          </p:nvSpPr>
          <p:spPr>
            <a:xfrm flipH="1">
              <a:off x="295167" y="0"/>
              <a:ext cx="595031" cy="57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8" name="Google Shape;447;p83"/>
            <p:cNvSpPr/>
            <p:nvPr/>
          </p:nvSpPr>
          <p:spPr>
            <a:xfrm flipH="1">
              <a:off x="229135" y="43694"/>
              <a:ext cx="528976" cy="529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9" name="Google Shape;448;p83"/>
            <p:cNvSpPr/>
            <p:nvPr/>
          </p:nvSpPr>
          <p:spPr>
            <a:xfrm flipH="1">
              <a:off x="30809" y="175997"/>
              <a:ext cx="594991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0" name="Google Shape;449;p83"/>
            <p:cNvSpPr/>
            <p:nvPr/>
          </p:nvSpPr>
          <p:spPr>
            <a:xfrm flipH="1">
              <a:off x="0" y="308300"/>
              <a:ext cx="493530" cy="26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77" name="Google Shape;450;p83"/>
          <p:cNvGrpSpPr/>
          <p:nvPr/>
        </p:nvGrpSpPr>
        <p:grpSpPr>
          <a:xfrm>
            <a:off x="20" y="866"/>
            <a:ext cx="1022469" cy="572728"/>
            <a:chOff x="0" y="0"/>
            <a:chExt cx="1022468" cy="572726"/>
          </a:xfrm>
        </p:grpSpPr>
        <p:sp>
          <p:nvSpPr>
            <p:cNvPr id="472" name="Google Shape;451;p83"/>
            <p:cNvSpPr/>
            <p:nvPr/>
          </p:nvSpPr>
          <p:spPr>
            <a:xfrm flipH="1" rot="10800000">
              <a:off x="0" y="6"/>
              <a:ext cx="678982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3" name="Google Shape;452;p83"/>
            <p:cNvSpPr/>
            <p:nvPr/>
          </p:nvSpPr>
          <p:spPr>
            <a:xfrm flipH="1" rot="10800000">
              <a:off x="132270" y="0"/>
              <a:ext cx="595032" cy="57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4" name="Google Shape;453;p83"/>
            <p:cNvSpPr/>
            <p:nvPr/>
          </p:nvSpPr>
          <p:spPr>
            <a:xfrm flipH="1" rot="10800000">
              <a:off x="264357" y="1"/>
              <a:ext cx="528976" cy="52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5" name="Google Shape;454;p83"/>
            <p:cNvSpPr/>
            <p:nvPr/>
          </p:nvSpPr>
          <p:spPr>
            <a:xfrm flipH="1" rot="10800000">
              <a:off x="396668" y="6"/>
              <a:ext cx="594991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6" name="Google Shape;455;p83"/>
            <p:cNvSpPr/>
            <p:nvPr/>
          </p:nvSpPr>
          <p:spPr>
            <a:xfrm flipH="1" rot="10800000">
              <a:off x="528938" y="12"/>
              <a:ext cx="493531" cy="264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57;p84"/>
          <p:cNvGrpSpPr/>
          <p:nvPr/>
        </p:nvGrpSpPr>
        <p:grpSpPr>
          <a:xfrm>
            <a:off x="41" y="2719968"/>
            <a:ext cx="1357494" cy="2423487"/>
            <a:chOff x="0" y="0"/>
            <a:chExt cx="1357492" cy="2423485"/>
          </a:xfrm>
        </p:grpSpPr>
        <p:sp>
          <p:nvSpPr>
            <p:cNvPr id="485" name="Google Shape;458;p84"/>
            <p:cNvSpPr/>
            <p:nvPr/>
          </p:nvSpPr>
          <p:spPr>
            <a:xfrm flipH="1" rot="5400000">
              <a:off x="-334495" y="1148653"/>
              <a:ext cx="1609344" cy="94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6" name="Google Shape;459;p84"/>
            <p:cNvSpPr/>
            <p:nvPr/>
          </p:nvSpPr>
          <p:spPr>
            <a:xfrm flipH="1" rot="5400000">
              <a:off x="-26434" y="726047"/>
              <a:ext cx="1410361" cy="135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7" name="Google Shape;460;p84"/>
            <p:cNvSpPr/>
            <p:nvPr/>
          </p:nvSpPr>
          <p:spPr>
            <a:xfrm flipH="1" rot="5400000">
              <a:off x="69" y="543039"/>
              <a:ext cx="1253792" cy="125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8" name="Google Shape;461;p84"/>
            <p:cNvSpPr/>
            <p:nvPr/>
          </p:nvSpPr>
          <p:spPr>
            <a:xfrm flipH="1" rot="5400000">
              <a:off x="-234955" y="307996"/>
              <a:ext cx="1410264" cy="940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9" name="Google Shape;462;p84"/>
            <p:cNvSpPr/>
            <p:nvPr/>
          </p:nvSpPr>
          <p:spPr>
            <a:xfrm flipH="1" rot="5400000">
              <a:off x="-271501" y="271529"/>
              <a:ext cx="1169780" cy="62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96" name="Google Shape;463;p84"/>
          <p:cNvGrpSpPr/>
          <p:nvPr/>
        </p:nvGrpSpPr>
        <p:grpSpPr>
          <a:xfrm>
            <a:off x="7786468" y="43"/>
            <a:ext cx="1357494" cy="2423487"/>
            <a:chOff x="0" y="0"/>
            <a:chExt cx="1357492" cy="2423485"/>
          </a:xfrm>
        </p:grpSpPr>
        <p:sp>
          <p:nvSpPr>
            <p:cNvPr id="491" name="Google Shape;464;p84"/>
            <p:cNvSpPr/>
            <p:nvPr/>
          </p:nvSpPr>
          <p:spPr>
            <a:xfrm flipH="1" rot="16200000">
              <a:off x="82644" y="334510"/>
              <a:ext cx="1609344" cy="940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2" name="Google Shape;465;p84"/>
            <p:cNvSpPr/>
            <p:nvPr/>
          </p:nvSpPr>
          <p:spPr>
            <a:xfrm flipH="1" rot="16200000">
              <a:off x="-26434" y="339945"/>
              <a:ext cx="1410361" cy="135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3" name="Google Shape;466;p84"/>
            <p:cNvSpPr/>
            <p:nvPr/>
          </p:nvSpPr>
          <p:spPr>
            <a:xfrm flipH="1" rot="16200000">
              <a:off x="103632" y="626523"/>
              <a:ext cx="1253792" cy="125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4" name="Google Shape;467;p84"/>
            <p:cNvSpPr/>
            <p:nvPr/>
          </p:nvSpPr>
          <p:spPr>
            <a:xfrm flipH="1" rot="16200000">
              <a:off x="182184" y="1175166"/>
              <a:ext cx="1410264" cy="940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5" name="Google Shape;468;p84"/>
            <p:cNvSpPr/>
            <p:nvPr/>
          </p:nvSpPr>
          <p:spPr>
            <a:xfrm flipH="1" rot="16200000">
              <a:off x="459214" y="1525235"/>
              <a:ext cx="1169779" cy="626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1902599" y="1543599"/>
            <a:ext cx="5338802" cy="1352401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47" name="Google Shape;29;p62"/>
          <p:cNvGrpSpPr/>
          <p:nvPr/>
        </p:nvGrpSpPr>
        <p:grpSpPr>
          <a:xfrm>
            <a:off x="-29" y="3784091"/>
            <a:ext cx="2423486" cy="1357493"/>
            <a:chOff x="48" y="0"/>
            <a:chExt cx="2423485" cy="1357492"/>
          </a:xfrm>
        </p:grpSpPr>
        <p:sp>
          <p:nvSpPr>
            <p:cNvPr id="42" name="Google Shape;30;p62"/>
            <p:cNvSpPr/>
            <p:nvPr/>
          </p:nvSpPr>
          <p:spPr>
            <a:xfrm>
              <a:off x="48" y="417155"/>
              <a:ext cx="1609344" cy="94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Google Shape;31;p62"/>
            <p:cNvSpPr/>
            <p:nvPr/>
          </p:nvSpPr>
          <p:spPr>
            <a:xfrm>
              <a:off x="313560" y="-1"/>
              <a:ext cx="1410360" cy="135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" name="Google Shape;32;p62"/>
            <p:cNvSpPr/>
            <p:nvPr/>
          </p:nvSpPr>
          <p:spPr>
            <a:xfrm>
              <a:off x="626637" y="103566"/>
              <a:ext cx="1253792" cy="125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" name="Google Shape;33;p62"/>
            <p:cNvSpPr/>
            <p:nvPr/>
          </p:nvSpPr>
          <p:spPr>
            <a:xfrm>
              <a:off x="940244" y="417155"/>
              <a:ext cx="1410264" cy="94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" name="Google Shape;34;p62"/>
            <p:cNvSpPr/>
            <p:nvPr/>
          </p:nvSpPr>
          <p:spPr>
            <a:xfrm>
              <a:off x="1253754" y="730743"/>
              <a:ext cx="1169780" cy="62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3" name="Google Shape;35;p62"/>
          <p:cNvGrpSpPr/>
          <p:nvPr/>
        </p:nvGrpSpPr>
        <p:grpSpPr>
          <a:xfrm>
            <a:off x="6720471" y="39"/>
            <a:ext cx="2423486" cy="1357494"/>
            <a:chOff x="0" y="0"/>
            <a:chExt cx="2423485" cy="1357492"/>
          </a:xfrm>
        </p:grpSpPr>
        <p:sp>
          <p:nvSpPr>
            <p:cNvPr id="48" name="Google Shape;36;p62"/>
            <p:cNvSpPr/>
            <p:nvPr/>
          </p:nvSpPr>
          <p:spPr>
            <a:xfrm rot="10800000">
              <a:off x="814142" y="15"/>
              <a:ext cx="1609344" cy="940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" name="Google Shape;37;p62"/>
            <p:cNvSpPr/>
            <p:nvPr/>
          </p:nvSpPr>
          <p:spPr>
            <a:xfrm rot="10800000">
              <a:off x="699613" y="-1"/>
              <a:ext cx="1410361" cy="135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" name="Google Shape;38;p62"/>
            <p:cNvSpPr/>
            <p:nvPr/>
          </p:nvSpPr>
          <p:spPr>
            <a:xfrm rot="10800000">
              <a:off x="543104" y="3"/>
              <a:ext cx="1253793" cy="125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" name="Google Shape;39;p62"/>
            <p:cNvSpPr/>
            <p:nvPr/>
          </p:nvSpPr>
          <p:spPr>
            <a:xfrm rot="10800000">
              <a:off x="73025" y="15"/>
              <a:ext cx="1410265" cy="940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" name="Google Shape;40;p62"/>
            <p:cNvSpPr/>
            <p:nvPr/>
          </p:nvSpPr>
          <p:spPr>
            <a:xfrm rot="10800000">
              <a:off x="0" y="28"/>
              <a:ext cx="1169779" cy="626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42;p63"/>
          <p:cNvGrpSpPr/>
          <p:nvPr/>
        </p:nvGrpSpPr>
        <p:grpSpPr>
          <a:xfrm>
            <a:off x="23" y="1669090"/>
            <a:ext cx="2781352" cy="1805350"/>
            <a:chOff x="32" y="32"/>
            <a:chExt cx="2781350" cy="1805349"/>
          </a:xfrm>
        </p:grpSpPr>
        <p:sp>
          <p:nvSpPr>
            <p:cNvPr id="61" name="Google Shape;43;p63"/>
            <p:cNvSpPr/>
            <p:nvPr/>
          </p:nvSpPr>
          <p:spPr>
            <a:xfrm>
              <a:off x="695897" y="1753562"/>
              <a:ext cx="69807" cy="3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1600" fill="norm" stroke="1" extrusionOk="0">
                  <a:moveTo>
                    <a:pt x="250" y="18759"/>
                  </a:moveTo>
                  <a:cubicBezTo>
                    <a:pt x="317" y="19678"/>
                    <a:pt x="412" y="20639"/>
                    <a:pt x="556" y="21600"/>
                  </a:cubicBezTo>
                  <a:cubicBezTo>
                    <a:pt x="556" y="20890"/>
                    <a:pt x="556" y="20890"/>
                    <a:pt x="556" y="20890"/>
                  </a:cubicBezTo>
                  <a:cubicBezTo>
                    <a:pt x="432" y="20179"/>
                    <a:pt x="326" y="19469"/>
                    <a:pt x="250" y="18759"/>
                  </a:cubicBezTo>
                  <a:close/>
                  <a:moveTo>
                    <a:pt x="7581" y="0"/>
                  </a:moveTo>
                  <a:cubicBezTo>
                    <a:pt x="2202" y="0"/>
                    <a:pt x="-937" y="8523"/>
                    <a:pt x="250" y="18759"/>
                  </a:cubicBezTo>
                  <a:cubicBezTo>
                    <a:pt x="-478" y="8941"/>
                    <a:pt x="2623" y="1379"/>
                    <a:pt x="7581" y="1379"/>
                  </a:cubicBezTo>
                  <a:cubicBezTo>
                    <a:pt x="13323" y="1379"/>
                    <a:pt x="19065" y="10445"/>
                    <a:pt x="20663" y="21600"/>
                  </a:cubicBezTo>
                  <a:cubicBezTo>
                    <a:pt x="20663" y="20890"/>
                    <a:pt x="20663" y="20890"/>
                    <a:pt x="20663" y="20890"/>
                  </a:cubicBezTo>
                  <a:cubicBezTo>
                    <a:pt x="19065" y="9756"/>
                    <a:pt x="13007" y="0"/>
                    <a:pt x="7581" y="0"/>
                  </a:cubicBezTo>
                  <a:close/>
                </a:path>
              </a:pathLst>
            </a:custGeom>
            <a:solidFill>
              <a:srgbClr val="FFF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" name="Google Shape;44;p63"/>
            <p:cNvSpPr/>
            <p:nvPr/>
          </p:nvSpPr>
          <p:spPr>
            <a:xfrm>
              <a:off x="820981" y="1753562"/>
              <a:ext cx="69839" cy="3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4" h="21600" fill="norm" stroke="1" extrusionOk="0">
                  <a:moveTo>
                    <a:pt x="250" y="18759"/>
                  </a:moveTo>
                  <a:cubicBezTo>
                    <a:pt x="317" y="19678"/>
                    <a:pt x="422" y="20639"/>
                    <a:pt x="556" y="21600"/>
                  </a:cubicBezTo>
                  <a:cubicBezTo>
                    <a:pt x="556" y="20890"/>
                    <a:pt x="556" y="20890"/>
                    <a:pt x="556" y="20890"/>
                  </a:cubicBezTo>
                  <a:cubicBezTo>
                    <a:pt x="432" y="20179"/>
                    <a:pt x="336" y="19469"/>
                    <a:pt x="250" y="18759"/>
                  </a:cubicBezTo>
                  <a:close/>
                  <a:moveTo>
                    <a:pt x="7578" y="0"/>
                  </a:moveTo>
                  <a:cubicBezTo>
                    <a:pt x="2202" y="0"/>
                    <a:pt x="-936" y="8523"/>
                    <a:pt x="250" y="18759"/>
                  </a:cubicBezTo>
                  <a:cubicBezTo>
                    <a:pt x="-467" y="8941"/>
                    <a:pt x="2623" y="1379"/>
                    <a:pt x="7578" y="1379"/>
                  </a:cubicBezTo>
                  <a:cubicBezTo>
                    <a:pt x="13317" y="1379"/>
                    <a:pt x="19066" y="10445"/>
                    <a:pt x="20664" y="21600"/>
                  </a:cubicBezTo>
                  <a:cubicBezTo>
                    <a:pt x="20664" y="20890"/>
                    <a:pt x="20664" y="20890"/>
                    <a:pt x="20664" y="20890"/>
                  </a:cubicBezTo>
                  <a:cubicBezTo>
                    <a:pt x="19066" y="9756"/>
                    <a:pt x="13002" y="0"/>
                    <a:pt x="7578" y="0"/>
                  </a:cubicBezTo>
                  <a:close/>
                </a:path>
              </a:pathLst>
            </a:custGeom>
            <a:solidFill>
              <a:srgbClr val="FF528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" name="Google Shape;45;p63"/>
            <p:cNvSpPr/>
            <p:nvPr/>
          </p:nvSpPr>
          <p:spPr>
            <a:xfrm>
              <a:off x="946076" y="1753562"/>
              <a:ext cx="69828" cy="3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9" h="21600" fill="norm" stroke="1" extrusionOk="0">
                  <a:moveTo>
                    <a:pt x="246" y="18759"/>
                  </a:moveTo>
                  <a:cubicBezTo>
                    <a:pt x="313" y="19678"/>
                    <a:pt x="418" y="20639"/>
                    <a:pt x="562" y="21600"/>
                  </a:cubicBezTo>
                  <a:cubicBezTo>
                    <a:pt x="562" y="20890"/>
                    <a:pt x="562" y="20890"/>
                    <a:pt x="562" y="20890"/>
                  </a:cubicBezTo>
                  <a:cubicBezTo>
                    <a:pt x="438" y="20179"/>
                    <a:pt x="332" y="19469"/>
                    <a:pt x="246" y="18759"/>
                  </a:cubicBezTo>
                  <a:close/>
                  <a:moveTo>
                    <a:pt x="7577" y="0"/>
                  </a:moveTo>
                  <a:cubicBezTo>
                    <a:pt x="2208" y="0"/>
                    <a:pt x="-931" y="8523"/>
                    <a:pt x="246" y="18759"/>
                  </a:cubicBezTo>
                  <a:cubicBezTo>
                    <a:pt x="-472" y="8941"/>
                    <a:pt x="2620" y="1379"/>
                    <a:pt x="7577" y="1379"/>
                  </a:cubicBezTo>
                  <a:cubicBezTo>
                    <a:pt x="13329" y="1379"/>
                    <a:pt x="19071" y="10445"/>
                    <a:pt x="20669" y="21600"/>
                  </a:cubicBezTo>
                  <a:cubicBezTo>
                    <a:pt x="20669" y="20890"/>
                    <a:pt x="20669" y="20890"/>
                    <a:pt x="20669" y="20890"/>
                  </a:cubicBezTo>
                  <a:cubicBezTo>
                    <a:pt x="19071" y="9756"/>
                    <a:pt x="13329" y="0"/>
                    <a:pt x="7577" y="0"/>
                  </a:cubicBezTo>
                  <a:close/>
                </a:path>
              </a:pathLst>
            </a:custGeom>
            <a:solidFill>
              <a:srgbClr val="45FF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" name="Google Shape;46;p63"/>
            <p:cNvSpPr/>
            <p:nvPr/>
          </p:nvSpPr>
          <p:spPr>
            <a:xfrm flipV="1">
              <a:off x="2295550" y="1356749"/>
              <a:ext cx="1" cy="5563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5" name="Google Shape;47;p63"/>
            <p:cNvSpPr/>
            <p:nvPr/>
          </p:nvSpPr>
          <p:spPr>
            <a:xfrm>
              <a:off x="32" y="32"/>
              <a:ext cx="2781352" cy="1805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8" y="0"/>
                  </a:moveTo>
                  <a:cubicBezTo>
                    <a:pt x="235" y="0"/>
                    <a:pt x="0" y="361"/>
                    <a:pt x="0" y="813"/>
                  </a:cubicBezTo>
                  <a:lnTo>
                    <a:pt x="0" y="20787"/>
                  </a:lnTo>
                  <a:cubicBezTo>
                    <a:pt x="0" y="21239"/>
                    <a:pt x="235" y="21600"/>
                    <a:pt x="528" y="21600"/>
                  </a:cubicBezTo>
                  <a:lnTo>
                    <a:pt x="21064" y="21600"/>
                  </a:lnTo>
                  <a:cubicBezTo>
                    <a:pt x="21357" y="21600"/>
                    <a:pt x="21600" y="21239"/>
                    <a:pt x="21600" y="20787"/>
                  </a:cubicBezTo>
                  <a:lnTo>
                    <a:pt x="21600" y="813"/>
                  </a:lnTo>
                  <a:cubicBezTo>
                    <a:pt x="21600" y="361"/>
                    <a:pt x="21357" y="0"/>
                    <a:pt x="21064" y="0"/>
                  </a:cubicBezTo>
                  <a:close/>
                </a:path>
              </a:pathLst>
            </a:custGeom>
            <a:solidFill>
              <a:srgbClr val="B8BD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" name="Google Shape;48;p63"/>
            <p:cNvSpPr/>
            <p:nvPr/>
          </p:nvSpPr>
          <p:spPr>
            <a:xfrm>
              <a:off x="32" y="32"/>
              <a:ext cx="2781352" cy="291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1" y="0"/>
                  </a:moveTo>
                  <a:cubicBezTo>
                    <a:pt x="276" y="0"/>
                    <a:pt x="0" y="2559"/>
                    <a:pt x="0" y="584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5840"/>
                  </a:lnTo>
                  <a:cubicBezTo>
                    <a:pt x="21600" y="2641"/>
                    <a:pt x="21324" y="0"/>
                    <a:pt x="2098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" name="Google Shape;49;p63"/>
            <p:cNvSpPr/>
            <p:nvPr/>
          </p:nvSpPr>
          <p:spPr>
            <a:xfrm>
              <a:off x="112183" y="378548"/>
              <a:ext cx="2562440" cy="1331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27" y="21600"/>
                  </a:moveTo>
                  <a:lnTo>
                    <a:pt x="473" y="21600"/>
                  </a:lnTo>
                  <a:cubicBezTo>
                    <a:pt x="209" y="21600"/>
                    <a:pt x="0" y="21198"/>
                    <a:pt x="0" y="20691"/>
                  </a:cubicBezTo>
                  <a:lnTo>
                    <a:pt x="0" y="910"/>
                  </a:lnTo>
                  <a:cubicBezTo>
                    <a:pt x="0" y="403"/>
                    <a:pt x="209" y="0"/>
                    <a:pt x="473" y="0"/>
                  </a:cubicBezTo>
                  <a:lnTo>
                    <a:pt x="21127" y="0"/>
                  </a:lnTo>
                  <a:cubicBezTo>
                    <a:pt x="21391" y="0"/>
                    <a:pt x="21600" y="403"/>
                    <a:pt x="21600" y="910"/>
                  </a:cubicBezTo>
                  <a:lnTo>
                    <a:pt x="21600" y="20691"/>
                  </a:lnTo>
                  <a:cubicBezTo>
                    <a:pt x="21600" y="21198"/>
                    <a:pt x="21391" y="21600"/>
                    <a:pt x="21127" y="21600"/>
                  </a:cubicBezTo>
                  <a:close/>
                </a:path>
              </a:pathLst>
            </a:custGeom>
            <a:solidFill>
              <a:srgbClr val="24086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" name="Google Shape;50;p63"/>
            <p:cNvSpPr/>
            <p:nvPr/>
          </p:nvSpPr>
          <p:spPr>
            <a:xfrm>
              <a:off x="186607" y="456204"/>
              <a:ext cx="60395" cy="12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97"/>
                  </a:lnTo>
                  <a:lnTo>
                    <a:pt x="21600" y="21600"/>
                  </a:lnTo>
                </a:path>
              </a:pathLst>
            </a:custGeom>
            <a:noFill/>
            <a:ln w="20850" cap="rnd">
              <a:solidFill>
                <a:srgbClr val="12D77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" name="Google Shape;51;p63"/>
            <p:cNvSpPr/>
            <p:nvPr/>
          </p:nvSpPr>
          <p:spPr>
            <a:xfrm>
              <a:off x="401211" y="456204"/>
              <a:ext cx="61462" cy="12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10797"/>
                  </a:lnTo>
                  <a:lnTo>
                    <a:pt x="0" y="21600"/>
                  </a:lnTo>
                </a:path>
              </a:pathLst>
            </a:custGeom>
            <a:noFill/>
            <a:ln w="20850" cap="rnd">
              <a:solidFill>
                <a:srgbClr val="12D77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" name="Google Shape;52;p63"/>
            <p:cNvSpPr/>
            <p:nvPr/>
          </p:nvSpPr>
          <p:spPr>
            <a:xfrm flipV="1">
              <a:off x="298759" y="456204"/>
              <a:ext cx="48529" cy="133721"/>
            </a:xfrm>
            <a:prstGeom prst="line">
              <a:avLst/>
            </a:prstGeom>
            <a:noFill/>
            <a:ln w="20850" cap="rnd">
              <a:solidFill>
                <a:srgbClr val="12D77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1" name="Google Shape;53;p63"/>
            <p:cNvSpPr/>
            <p:nvPr/>
          </p:nvSpPr>
          <p:spPr>
            <a:xfrm>
              <a:off x="510130" y="573755"/>
              <a:ext cx="34499" cy="3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717" y="0"/>
                    <a:pt x="0" y="4717"/>
                    <a:pt x="0" y="10810"/>
                  </a:cubicBezTo>
                  <a:cubicBezTo>
                    <a:pt x="0" y="16215"/>
                    <a:pt x="4717" y="21600"/>
                    <a:pt x="10810" y="21600"/>
                  </a:cubicBezTo>
                  <a:cubicBezTo>
                    <a:pt x="16883" y="21600"/>
                    <a:pt x="21600" y="16215"/>
                    <a:pt x="21600" y="10810"/>
                  </a:cubicBezTo>
                  <a:cubicBezTo>
                    <a:pt x="21600" y="4717"/>
                    <a:pt x="16883" y="0"/>
                    <a:pt x="10810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" name="Google Shape;54;p63"/>
            <p:cNvSpPr/>
            <p:nvPr/>
          </p:nvSpPr>
          <p:spPr>
            <a:xfrm>
              <a:off x="560795" y="573755"/>
              <a:ext cx="34529" cy="3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5400" y="0"/>
                    <a:pt x="0" y="4717"/>
                    <a:pt x="0" y="10810"/>
                  </a:cubicBezTo>
                  <a:cubicBezTo>
                    <a:pt x="0" y="16215"/>
                    <a:pt x="5400" y="21600"/>
                    <a:pt x="10800" y="21600"/>
                  </a:cubicBezTo>
                  <a:cubicBezTo>
                    <a:pt x="16867" y="21600"/>
                    <a:pt x="21600" y="16215"/>
                    <a:pt x="21600" y="10810"/>
                  </a:cubicBezTo>
                  <a:cubicBezTo>
                    <a:pt x="21600" y="4717"/>
                    <a:pt x="16867" y="0"/>
                    <a:pt x="10800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" name="Google Shape;55;p63"/>
            <p:cNvSpPr/>
            <p:nvPr/>
          </p:nvSpPr>
          <p:spPr>
            <a:xfrm>
              <a:off x="633051" y="573755"/>
              <a:ext cx="34530" cy="3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733" y="0"/>
                    <a:pt x="0" y="4717"/>
                    <a:pt x="0" y="10810"/>
                  </a:cubicBezTo>
                  <a:cubicBezTo>
                    <a:pt x="0" y="16215"/>
                    <a:pt x="4733" y="21600"/>
                    <a:pt x="10800" y="21600"/>
                  </a:cubicBezTo>
                  <a:cubicBezTo>
                    <a:pt x="16867" y="21600"/>
                    <a:pt x="21600" y="16215"/>
                    <a:pt x="21600" y="10810"/>
                  </a:cubicBezTo>
                  <a:cubicBezTo>
                    <a:pt x="21600" y="4717"/>
                    <a:pt x="16867" y="0"/>
                    <a:pt x="10800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" name="Google Shape;56;p63"/>
            <p:cNvSpPr/>
            <p:nvPr/>
          </p:nvSpPr>
          <p:spPr>
            <a:xfrm>
              <a:off x="216802" y="715035"/>
              <a:ext cx="1840914" cy="1"/>
            </a:xfrm>
            <a:prstGeom prst="line">
              <a:avLst/>
            </a:prstGeom>
            <a:noFill/>
            <a:ln w="20850" cap="rnd">
              <a:solidFill>
                <a:srgbClr val="12D77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5" name="Google Shape;57;p63"/>
            <p:cNvSpPr/>
            <p:nvPr/>
          </p:nvSpPr>
          <p:spPr>
            <a:xfrm>
              <a:off x="2168742" y="715035"/>
              <a:ext cx="142352" cy="1"/>
            </a:xfrm>
            <a:prstGeom prst="line">
              <a:avLst/>
            </a:prstGeom>
            <a:noFill/>
            <a:ln w="20850" cap="rnd">
              <a:solidFill>
                <a:srgbClr val="12D77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" name="Google Shape;58;p63"/>
            <p:cNvSpPr/>
            <p:nvPr/>
          </p:nvSpPr>
          <p:spPr>
            <a:xfrm>
              <a:off x="2389811" y="715035"/>
              <a:ext cx="181182" cy="1"/>
            </a:xfrm>
            <a:prstGeom prst="line">
              <a:avLst/>
            </a:prstGeom>
            <a:noFill/>
            <a:ln w="20850" cap="rnd">
              <a:solidFill>
                <a:srgbClr val="12D77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7" name="Google Shape;59;p63"/>
            <p:cNvSpPr/>
            <p:nvPr/>
          </p:nvSpPr>
          <p:spPr>
            <a:xfrm>
              <a:off x="216802" y="859549"/>
              <a:ext cx="1151784" cy="1"/>
            </a:xfrm>
            <a:prstGeom prst="line">
              <a:avLst/>
            </a:prstGeom>
            <a:noFill/>
            <a:ln w="20850" cap="rnd">
              <a:solidFill>
                <a:srgbClr val="12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" name="Google Shape;60;p63"/>
            <p:cNvSpPr/>
            <p:nvPr/>
          </p:nvSpPr>
          <p:spPr>
            <a:xfrm>
              <a:off x="1538958" y="859549"/>
              <a:ext cx="207048" cy="1"/>
            </a:xfrm>
            <a:prstGeom prst="line">
              <a:avLst/>
            </a:prstGeom>
            <a:noFill/>
            <a:ln w="20850" cap="rnd">
              <a:solidFill>
                <a:srgbClr val="12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Google Shape;61;p63"/>
            <p:cNvSpPr/>
            <p:nvPr/>
          </p:nvSpPr>
          <p:spPr>
            <a:xfrm flipH="1">
              <a:off x="1185206" y="942572"/>
              <a:ext cx="560811" cy="1"/>
            </a:xfrm>
            <a:prstGeom prst="line">
              <a:avLst/>
            </a:prstGeom>
            <a:noFill/>
            <a:ln w="20850" cap="rnd">
              <a:solidFill>
                <a:srgbClr val="12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" name="Google Shape;62;p63"/>
            <p:cNvSpPr/>
            <p:nvPr/>
          </p:nvSpPr>
          <p:spPr>
            <a:xfrm flipH="1">
              <a:off x="995431" y="942572"/>
              <a:ext cx="113224" cy="1"/>
            </a:xfrm>
            <a:prstGeom prst="line">
              <a:avLst/>
            </a:prstGeom>
            <a:noFill/>
            <a:ln w="20850" cap="rnd">
              <a:solidFill>
                <a:srgbClr val="12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" name="Google Shape;63;p63"/>
            <p:cNvSpPr/>
            <p:nvPr/>
          </p:nvSpPr>
          <p:spPr>
            <a:xfrm flipH="1">
              <a:off x="792659" y="942572"/>
              <a:ext cx="113256" cy="1"/>
            </a:xfrm>
            <a:prstGeom prst="line">
              <a:avLst/>
            </a:prstGeom>
            <a:noFill/>
            <a:ln w="20850" cap="rnd">
              <a:solidFill>
                <a:srgbClr val="12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" name="Google Shape;64;p63"/>
            <p:cNvSpPr/>
            <p:nvPr/>
          </p:nvSpPr>
          <p:spPr>
            <a:xfrm flipH="1">
              <a:off x="591019" y="942572"/>
              <a:ext cx="112156" cy="1"/>
            </a:xfrm>
            <a:prstGeom prst="line">
              <a:avLst/>
            </a:prstGeom>
            <a:noFill/>
            <a:ln w="20850" cap="rnd">
              <a:solidFill>
                <a:srgbClr val="12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" name="Google Shape;65;p63"/>
            <p:cNvSpPr/>
            <p:nvPr/>
          </p:nvSpPr>
          <p:spPr>
            <a:xfrm flipH="1">
              <a:off x="388248" y="942572"/>
              <a:ext cx="112189" cy="1"/>
            </a:xfrm>
            <a:prstGeom prst="line">
              <a:avLst/>
            </a:prstGeom>
            <a:noFill/>
            <a:ln w="20850" cap="rnd">
              <a:solidFill>
                <a:srgbClr val="12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" name="Google Shape;66;p63"/>
            <p:cNvSpPr/>
            <p:nvPr/>
          </p:nvSpPr>
          <p:spPr>
            <a:xfrm flipH="1" flipV="1">
              <a:off x="388248" y="1043957"/>
              <a:ext cx="1746056" cy="1"/>
            </a:xfrm>
            <a:prstGeom prst="line">
              <a:avLst/>
            </a:prstGeom>
            <a:noFill/>
            <a:ln w="20850" cap="rnd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" name="Google Shape;67;p63"/>
            <p:cNvSpPr/>
            <p:nvPr/>
          </p:nvSpPr>
          <p:spPr>
            <a:xfrm flipH="1">
              <a:off x="216802" y="942572"/>
              <a:ext cx="40964" cy="1"/>
            </a:xfrm>
            <a:prstGeom prst="line">
              <a:avLst/>
            </a:prstGeom>
            <a:noFill/>
            <a:ln w="20850" cap="rnd">
              <a:solidFill>
                <a:srgbClr val="12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" name="Google Shape;68;p63"/>
            <p:cNvSpPr/>
            <p:nvPr/>
          </p:nvSpPr>
          <p:spPr>
            <a:xfrm flipH="1">
              <a:off x="216802" y="1043957"/>
              <a:ext cx="40964" cy="1"/>
            </a:xfrm>
            <a:prstGeom prst="line">
              <a:avLst/>
            </a:prstGeom>
            <a:noFill/>
            <a:ln w="20850" cap="rnd">
              <a:solidFill>
                <a:srgbClr val="12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" name="Google Shape;69;p63"/>
            <p:cNvSpPr/>
            <p:nvPr/>
          </p:nvSpPr>
          <p:spPr>
            <a:xfrm flipH="1">
              <a:off x="216802" y="1145312"/>
              <a:ext cx="40964" cy="1"/>
            </a:xfrm>
            <a:prstGeom prst="line">
              <a:avLst/>
            </a:prstGeom>
            <a:noFill/>
            <a:ln w="20850" cap="rnd">
              <a:solidFill>
                <a:srgbClr val="12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" name="Google Shape;70;p63"/>
            <p:cNvSpPr/>
            <p:nvPr/>
          </p:nvSpPr>
          <p:spPr>
            <a:xfrm flipH="1">
              <a:off x="216802" y="1246697"/>
              <a:ext cx="40964" cy="1"/>
            </a:xfrm>
            <a:prstGeom prst="line">
              <a:avLst/>
            </a:prstGeom>
            <a:noFill/>
            <a:ln w="20850" cap="rnd">
              <a:solidFill>
                <a:srgbClr val="12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" name="Google Shape;71;p63"/>
            <p:cNvSpPr/>
            <p:nvPr/>
          </p:nvSpPr>
          <p:spPr>
            <a:xfrm>
              <a:off x="2239931" y="1043957"/>
              <a:ext cx="240477" cy="1"/>
            </a:xfrm>
            <a:prstGeom prst="line">
              <a:avLst/>
            </a:prstGeom>
            <a:noFill/>
            <a:ln w="20850" cap="rnd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" name="Google Shape;72;p63"/>
            <p:cNvSpPr/>
            <p:nvPr/>
          </p:nvSpPr>
          <p:spPr>
            <a:xfrm>
              <a:off x="383947" y="1145312"/>
              <a:ext cx="483152" cy="1"/>
            </a:xfrm>
            <a:prstGeom prst="line">
              <a:avLst/>
            </a:prstGeom>
            <a:noFill/>
            <a:ln w="20850" cap="rnd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" name="Google Shape;73;p63"/>
            <p:cNvSpPr/>
            <p:nvPr/>
          </p:nvSpPr>
          <p:spPr>
            <a:xfrm>
              <a:off x="383947" y="1248863"/>
              <a:ext cx="483152" cy="1"/>
            </a:xfrm>
            <a:prstGeom prst="line">
              <a:avLst/>
            </a:prstGeom>
            <a:noFill/>
            <a:ln w="20850" cap="rnd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2" name="Google Shape;74;p63"/>
            <p:cNvSpPr/>
            <p:nvPr/>
          </p:nvSpPr>
          <p:spPr>
            <a:xfrm>
              <a:off x="383947" y="1353450"/>
              <a:ext cx="483152" cy="1"/>
            </a:xfrm>
            <a:prstGeom prst="line">
              <a:avLst/>
            </a:prstGeom>
            <a:noFill/>
            <a:ln w="20850" cap="rnd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" name="Google Shape;75;p63"/>
            <p:cNvSpPr/>
            <p:nvPr/>
          </p:nvSpPr>
          <p:spPr>
            <a:xfrm>
              <a:off x="383947" y="1457002"/>
              <a:ext cx="483152" cy="1"/>
            </a:xfrm>
            <a:prstGeom prst="line">
              <a:avLst/>
            </a:prstGeom>
            <a:noFill/>
            <a:ln w="20850" cap="rnd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" name="Google Shape;76;p63"/>
            <p:cNvSpPr/>
            <p:nvPr/>
          </p:nvSpPr>
          <p:spPr>
            <a:xfrm>
              <a:off x="1185206" y="1457002"/>
              <a:ext cx="983568" cy="1"/>
            </a:xfrm>
            <a:prstGeom prst="line">
              <a:avLst/>
            </a:prstGeom>
            <a:noFill/>
            <a:ln w="2085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Google Shape;77;p63"/>
            <p:cNvSpPr/>
            <p:nvPr/>
          </p:nvSpPr>
          <p:spPr>
            <a:xfrm>
              <a:off x="1768661" y="1353450"/>
              <a:ext cx="400094" cy="1"/>
            </a:xfrm>
            <a:prstGeom prst="line">
              <a:avLst/>
            </a:prstGeom>
            <a:noFill/>
            <a:ln w="2085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Google Shape;78;p63"/>
            <p:cNvSpPr/>
            <p:nvPr/>
          </p:nvSpPr>
          <p:spPr>
            <a:xfrm>
              <a:off x="2010228" y="1246697"/>
              <a:ext cx="158519" cy="1"/>
            </a:xfrm>
            <a:prstGeom prst="line">
              <a:avLst/>
            </a:prstGeom>
            <a:noFill/>
            <a:ln w="2085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8" name="Google Shape;79;p63"/>
          <p:cNvGrpSpPr/>
          <p:nvPr/>
        </p:nvGrpSpPr>
        <p:grpSpPr>
          <a:xfrm>
            <a:off x="7058624" y="1071910"/>
            <a:ext cx="2085369" cy="2999705"/>
            <a:chOff x="0" y="0"/>
            <a:chExt cx="2085367" cy="2999703"/>
          </a:xfrm>
        </p:grpSpPr>
        <p:sp>
          <p:nvSpPr>
            <p:cNvPr id="98" name="Google Shape;80;p63"/>
            <p:cNvSpPr/>
            <p:nvPr/>
          </p:nvSpPr>
          <p:spPr>
            <a:xfrm flipH="1">
              <a:off x="1598005" y="2926372"/>
              <a:ext cx="171521" cy="17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6" y="0"/>
                  </a:moveTo>
                  <a:cubicBezTo>
                    <a:pt x="746" y="0"/>
                    <a:pt x="0" y="8640"/>
                    <a:pt x="0" y="18706"/>
                  </a:cubicBezTo>
                  <a:lnTo>
                    <a:pt x="0" y="21600"/>
                  </a:lnTo>
                  <a:cubicBezTo>
                    <a:pt x="0" y="11534"/>
                    <a:pt x="746" y="4320"/>
                    <a:pt x="1786" y="4320"/>
                  </a:cubicBezTo>
                  <a:lnTo>
                    <a:pt x="19662" y="4320"/>
                  </a:lnTo>
                  <a:cubicBezTo>
                    <a:pt x="20702" y="4320"/>
                    <a:pt x="21600" y="11534"/>
                    <a:pt x="21600" y="21600"/>
                  </a:cubicBezTo>
                  <a:lnTo>
                    <a:pt x="21600" y="18706"/>
                  </a:lnTo>
                  <a:cubicBezTo>
                    <a:pt x="21600" y="8640"/>
                    <a:pt x="20702" y="0"/>
                    <a:pt x="19662" y="0"/>
                  </a:cubicBezTo>
                  <a:close/>
                </a:path>
              </a:pathLst>
            </a:custGeom>
            <a:solidFill>
              <a:srgbClr val="00328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" name="Google Shape;81;p63"/>
            <p:cNvSpPr/>
            <p:nvPr/>
          </p:nvSpPr>
          <p:spPr>
            <a:xfrm flipH="1">
              <a:off x="1831048" y="2926372"/>
              <a:ext cx="171521" cy="17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8" y="0"/>
                  </a:moveTo>
                  <a:cubicBezTo>
                    <a:pt x="898" y="0"/>
                    <a:pt x="0" y="8640"/>
                    <a:pt x="0" y="18706"/>
                  </a:cubicBezTo>
                  <a:lnTo>
                    <a:pt x="0" y="21600"/>
                  </a:lnTo>
                  <a:cubicBezTo>
                    <a:pt x="0" y="11534"/>
                    <a:pt x="898" y="4320"/>
                    <a:pt x="1938" y="4320"/>
                  </a:cubicBezTo>
                  <a:lnTo>
                    <a:pt x="19814" y="4320"/>
                  </a:lnTo>
                  <a:cubicBezTo>
                    <a:pt x="20707" y="4320"/>
                    <a:pt x="21600" y="11534"/>
                    <a:pt x="21600" y="21600"/>
                  </a:cubicBezTo>
                  <a:lnTo>
                    <a:pt x="21600" y="18706"/>
                  </a:lnTo>
                  <a:cubicBezTo>
                    <a:pt x="21600" y="8640"/>
                    <a:pt x="20707" y="0"/>
                    <a:pt x="19814" y="0"/>
                  </a:cubicBezTo>
                  <a:close/>
                </a:path>
              </a:pathLst>
            </a:custGeom>
            <a:solidFill>
              <a:srgbClr val="00328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" name="Google Shape;82;p63"/>
            <p:cNvSpPr/>
            <p:nvPr/>
          </p:nvSpPr>
          <p:spPr>
            <a:xfrm flipH="1">
              <a:off x="1366167" y="2926372"/>
              <a:ext cx="171521" cy="17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4" y="0"/>
                  </a:moveTo>
                  <a:cubicBezTo>
                    <a:pt x="893" y="0"/>
                    <a:pt x="0" y="8640"/>
                    <a:pt x="0" y="18706"/>
                  </a:cubicBezTo>
                  <a:lnTo>
                    <a:pt x="0" y="21600"/>
                  </a:lnTo>
                  <a:cubicBezTo>
                    <a:pt x="0" y="11534"/>
                    <a:pt x="893" y="4320"/>
                    <a:pt x="1934" y="4320"/>
                  </a:cubicBezTo>
                  <a:lnTo>
                    <a:pt x="19809" y="4320"/>
                  </a:lnTo>
                  <a:cubicBezTo>
                    <a:pt x="20854" y="4320"/>
                    <a:pt x="21600" y="11534"/>
                    <a:pt x="21600" y="21600"/>
                  </a:cubicBezTo>
                  <a:lnTo>
                    <a:pt x="21600" y="18706"/>
                  </a:lnTo>
                  <a:cubicBezTo>
                    <a:pt x="21600" y="8640"/>
                    <a:pt x="20854" y="0"/>
                    <a:pt x="19809" y="0"/>
                  </a:cubicBezTo>
                  <a:close/>
                </a:path>
              </a:pathLst>
            </a:custGeom>
            <a:solidFill>
              <a:srgbClr val="00328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" name="Google Shape;83;p63"/>
            <p:cNvSpPr/>
            <p:nvPr/>
          </p:nvSpPr>
          <p:spPr>
            <a:xfrm flipH="1">
              <a:off x="1175747" y="2662585"/>
              <a:ext cx="151415" cy="15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97" y="0"/>
                    <a:pt x="0" y="4780"/>
                    <a:pt x="0" y="10716"/>
                  </a:cubicBezTo>
                  <a:cubicBezTo>
                    <a:pt x="0" y="16820"/>
                    <a:pt x="4897" y="21600"/>
                    <a:pt x="10800" y="21600"/>
                  </a:cubicBezTo>
                  <a:cubicBezTo>
                    <a:pt x="16875" y="21600"/>
                    <a:pt x="21600" y="16820"/>
                    <a:pt x="21600" y="10716"/>
                  </a:cubicBezTo>
                  <a:cubicBezTo>
                    <a:pt x="21600" y="4780"/>
                    <a:pt x="16875" y="0"/>
                    <a:pt x="10800" y="0"/>
                  </a:cubicBezTo>
                  <a:close/>
                </a:path>
              </a:pathLst>
            </a:custGeom>
            <a:solidFill>
              <a:srgbClr val="E0F3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Google Shape;84;p63"/>
            <p:cNvSpPr/>
            <p:nvPr/>
          </p:nvSpPr>
          <p:spPr>
            <a:xfrm flipH="1">
              <a:off x="1175747" y="2662585"/>
              <a:ext cx="151415" cy="151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97" y="0"/>
                    <a:pt x="0" y="4725"/>
                    <a:pt x="0" y="10800"/>
                  </a:cubicBezTo>
                  <a:cubicBezTo>
                    <a:pt x="0" y="16703"/>
                    <a:pt x="4897" y="21600"/>
                    <a:pt x="10800" y="21600"/>
                  </a:cubicBezTo>
                  <a:cubicBezTo>
                    <a:pt x="16875" y="21600"/>
                    <a:pt x="21600" y="16703"/>
                    <a:pt x="21600" y="10800"/>
                  </a:cubicBezTo>
                  <a:cubicBezTo>
                    <a:pt x="21600" y="4725"/>
                    <a:pt x="16875" y="0"/>
                    <a:pt x="10800" y="0"/>
                  </a:cubicBezTo>
                  <a:close/>
                </a:path>
              </a:pathLst>
            </a:custGeom>
            <a:solidFill>
              <a:srgbClr val="B6BA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Google Shape;85;p63"/>
            <p:cNvSpPr/>
            <p:nvPr/>
          </p:nvSpPr>
          <p:spPr>
            <a:xfrm flipH="1">
              <a:off x="1188761" y="2675599"/>
              <a:ext cx="124182" cy="125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5" y="0"/>
                  </a:moveTo>
                  <a:cubicBezTo>
                    <a:pt x="4731" y="0"/>
                    <a:pt x="0" y="4893"/>
                    <a:pt x="0" y="10800"/>
                  </a:cubicBezTo>
                  <a:cubicBezTo>
                    <a:pt x="0" y="16707"/>
                    <a:pt x="4731" y="21600"/>
                    <a:pt x="10695" y="21600"/>
                  </a:cubicBezTo>
                  <a:cubicBezTo>
                    <a:pt x="16666" y="21600"/>
                    <a:pt x="21600" y="16707"/>
                    <a:pt x="21600" y="10800"/>
                  </a:cubicBezTo>
                  <a:cubicBezTo>
                    <a:pt x="21600" y="4893"/>
                    <a:pt x="16666" y="0"/>
                    <a:pt x="10695" y="0"/>
                  </a:cubicBezTo>
                  <a:close/>
                </a:path>
              </a:pathLst>
            </a:custGeom>
            <a:solidFill>
              <a:srgbClr val="D0DD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Google Shape;86;p63"/>
            <p:cNvSpPr/>
            <p:nvPr/>
          </p:nvSpPr>
          <p:spPr>
            <a:xfrm flipH="1">
              <a:off x="1188761" y="2737122"/>
              <a:ext cx="124182" cy="6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396"/>
                    <a:pt x="0" y="396"/>
                  </a:cubicBezTo>
                  <a:cubicBezTo>
                    <a:pt x="0" y="11993"/>
                    <a:pt x="4731" y="21600"/>
                    <a:pt x="10695" y="21600"/>
                  </a:cubicBezTo>
                  <a:cubicBezTo>
                    <a:pt x="16666" y="21600"/>
                    <a:pt x="21600" y="11993"/>
                    <a:pt x="21600" y="396"/>
                  </a:cubicBezTo>
                  <a:cubicBezTo>
                    <a:pt x="21600" y="396"/>
                    <a:pt x="21600" y="396"/>
                    <a:pt x="21600" y="0"/>
                  </a:cubicBezTo>
                  <a:cubicBezTo>
                    <a:pt x="21600" y="11598"/>
                    <a:pt x="16666" y="20796"/>
                    <a:pt x="10695" y="20796"/>
                  </a:cubicBezTo>
                  <a:cubicBezTo>
                    <a:pt x="4731" y="20796"/>
                    <a:pt x="0" y="11598"/>
                    <a:pt x="0" y="0"/>
                  </a:cubicBezTo>
                  <a:close/>
                </a:path>
              </a:pathLst>
            </a:custGeom>
            <a:solidFill>
              <a:srgbClr val="E0F3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Google Shape;87;p63"/>
            <p:cNvSpPr/>
            <p:nvPr/>
          </p:nvSpPr>
          <p:spPr>
            <a:xfrm flipH="1">
              <a:off x="1661904" y="2039233"/>
              <a:ext cx="145493" cy="4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38" y="0"/>
                  </a:moveTo>
                  <a:cubicBezTo>
                    <a:pt x="1585" y="0"/>
                    <a:pt x="0" y="4674"/>
                    <a:pt x="0" y="10502"/>
                  </a:cubicBezTo>
                  <a:cubicBezTo>
                    <a:pt x="0" y="16926"/>
                    <a:pt x="1585" y="21600"/>
                    <a:pt x="3338" y="21600"/>
                  </a:cubicBezTo>
                  <a:lnTo>
                    <a:pt x="18268" y="21600"/>
                  </a:lnTo>
                  <a:cubicBezTo>
                    <a:pt x="20021" y="21600"/>
                    <a:pt x="21600" y="16926"/>
                    <a:pt x="21600" y="10502"/>
                  </a:cubicBezTo>
                  <a:cubicBezTo>
                    <a:pt x="21600" y="4674"/>
                    <a:pt x="20021" y="0"/>
                    <a:pt x="18268" y="0"/>
                  </a:cubicBezTo>
                  <a:close/>
                </a:path>
              </a:pathLst>
            </a:custGeom>
            <a:solidFill>
              <a:srgbClr val="FF3E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Google Shape;88;p63"/>
            <p:cNvSpPr/>
            <p:nvPr/>
          </p:nvSpPr>
          <p:spPr>
            <a:xfrm flipH="1">
              <a:off x="1489213" y="2039233"/>
              <a:ext cx="145458" cy="4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33" y="0"/>
                  </a:moveTo>
                  <a:cubicBezTo>
                    <a:pt x="1580" y="0"/>
                    <a:pt x="0" y="4674"/>
                    <a:pt x="0" y="10502"/>
                  </a:cubicBezTo>
                  <a:cubicBezTo>
                    <a:pt x="0" y="16926"/>
                    <a:pt x="1580" y="21600"/>
                    <a:pt x="3333" y="21600"/>
                  </a:cubicBezTo>
                  <a:lnTo>
                    <a:pt x="18267" y="21600"/>
                  </a:lnTo>
                  <a:cubicBezTo>
                    <a:pt x="20020" y="21600"/>
                    <a:pt x="21600" y="16926"/>
                    <a:pt x="21600" y="10502"/>
                  </a:cubicBezTo>
                  <a:cubicBezTo>
                    <a:pt x="21600" y="4674"/>
                    <a:pt x="20020" y="0"/>
                    <a:pt x="18267" y="0"/>
                  </a:cubicBezTo>
                  <a:close/>
                </a:path>
              </a:pathLst>
            </a:custGeom>
            <a:solidFill>
              <a:srgbClr val="FF3E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Google Shape;89;p63"/>
            <p:cNvSpPr/>
            <p:nvPr/>
          </p:nvSpPr>
          <p:spPr>
            <a:xfrm flipH="1">
              <a:off x="1082310" y="2294723"/>
              <a:ext cx="942705" cy="43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4" y="0"/>
                  </a:moveTo>
                  <a:cubicBezTo>
                    <a:pt x="244" y="0"/>
                    <a:pt x="0" y="4674"/>
                    <a:pt x="0" y="10502"/>
                  </a:cubicBezTo>
                  <a:cubicBezTo>
                    <a:pt x="0" y="16926"/>
                    <a:pt x="244" y="21600"/>
                    <a:pt x="514" y="21600"/>
                  </a:cubicBezTo>
                  <a:lnTo>
                    <a:pt x="21086" y="21600"/>
                  </a:lnTo>
                  <a:cubicBezTo>
                    <a:pt x="21356" y="21600"/>
                    <a:pt x="21600" y="16926"/>
                    <a:pt x="21600" y="10502"/>
                  </a:cubicBezTo>
                  <a:cubicBezTo>
                    <a:pt x="21600" y="4674"/>
                    <a:pt x="21356" y="0"/>
                    <a:pt x="21086" y="0"/>
                  </a:cubicBezTo>
                  <a:close/>
                </a:path>
              </a:pathLst>
            </a:custGeom>
            <a:solidFill>
              <a:srgbClr val="FFC4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Google Shape;90;p63"/>
            <p:cNvSpPr/>
            <p:nvPr/>
          </p:nvSpPr>
          <p:spPr>
            <a:xfrm flipH="1">
              <a:off x="1131989" y="2384614"/>
              <a:ext cx="184500" cy="44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28" y="0"/>
                  </a:moveTo>
                  <a:cubicBezTo>
                    <a:pt x="1104" y="0"/>
                    <a:pt x="0" y="5110"/>
                    <a:pt x="0" y="10800"/>
                  </a:cubicBezTo>
                  <a:cubicBezTo>
                    <a:pt x="0" y="17052"/>
                    <a:pt x="1104" y="21600"/>
                    <a:pt x="2628" y="21600"/>
                  </a:cubicBezTo>
                  <a:lnTo>
                    <a:pt x="18972" y="21600"/>
                  </a:lnTo>
                  <a:cubicBezTo>
                    <a:pt x="20492" y="21600"/>
                    <a:pt x="21600" y="17052"/>
                    <a:pt x="21600" y="10800"/>
                  </a:cubicBezTo>
                  <a:cubicBezTo>
                    <a:pt x="21600" y="5110"/>
                    <a:pt x="20492" y="0"/>
                    <a:pt x="18972" y="0"/>
                  </a:cubicBezTo>
                  <a:close/>
                </a:path>
              </a:pathLst>
            </a:custGeom>
            <a:solidFill>
              <a:srgbClr val="FFC4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91;p63"/>
            <p:cNvSpPr/>
            <p:nvPr/>
          </p:nvSpPr>
          <p:spPr>
            <a:xfrm flipH="1">
              <a:off x="1343721" y="2384614"/>
              <a:ext cx="166769" cy="44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2" y="0"/>
                  </a:moveTo>
                  <a:cubicBezTo>
                    <a:pt x="1378" y="0"/>
                    <a:pt x="0" y="5110"/>
                    <a:pt x="0" y="10800"/>
                  </a:cubicBezTo>
                  <a:cubicBezTo>
                    <a:pt x="0" y="17052"/>
                    <a:pt x="1378" y="21600"/>
                    <a:pt x="2912" y="21600"/>
                  </a:cubicBezTo>
                  <a:lnTo>
                    <a:pt x="18693" y="21600"/>
                  </a:lnTo>
                  <a:cubicBezTo>
                    <a:pt x="20378" y="21600"/>
                    <a:pt x="21600" y="17052"/>
                    <a:pt x="21600" y="10800"/>
                  </a:cubicBezTo>
                  <a:cubicBezTo>
                    <a:pt x="21600" y="5110"/>
                    <a:pt x="20222" y="0"/>
                    <a:pt x="18693" y="0"/>
                  </a:cubicBezTo>
                  <a:close/>
                </a:path>
              </a:pathLst>
            </a:custGeom>
            <a:solidFill>
              <a:srgbClr val="FFC4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" name="Google Shape;92;p63"/>
            <p:cNvSpPr/>
            <p:nvPr/>
          </p:nvSpPr>
          <p:spPr>
            <a:xfrm flipH="1">
              <a:off x="780687" y="1752965"/>
              <a:ext cx="878842" cy="7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41" y="0"/>
                  </a:moveTo>
                  <a:lnTo>
                    <a:pt x="0" y="21600"/>
                  </a:lnTo>
                  <a:lnTo>
                    <a:pt x="3750" y="21600"/>
                  </a:lnTo>
                  <a:lnTo>
                    <a:pt x="21426" y="55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F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" name="Google Shape;93;p63"/>
            <p:cNvSpPr/>
            <p:nvPr/>
          </p:nvSpPr>
          <p:spPr>
            <a:xfrm flipH="1">
              <a:off x="578423" y="654130"/>
              <a:ext cx="1506945" cy="234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2" y="0"/>
                  </a:moveTo>
                  <a:cubicBezTo>
                    <a:pt x="492" y="0"/>
                    <a:pt x="0" y="316"/>
                    <a:pt x="0" y="708"/>
                  </a:cubicBezTo>
                  <a:lnTo>
                    <a:pt x="0" y="20892"/>
                  </a:lnTo>
                  <a:cubicBezTo>
                    <a:pt x="0" y="21284"/>
                    <a:pt x="492" y="21600"/>
                    <a:pt x="1102" y="21600"/>
                  </a:cubicBezTo>
                  <a:lnTo>
                    <a:pt x="20498" y="21600"/>
                  </a:lnTo>
                  <a:cubicBezTo>
                    <a:pt x="21109" y="21600"/>
                    <a:pt x="21600" y="21284"/>
                    <a:pt x="21600" y="20892"/>
                  </a:cubicBezTo>
                  <a:lnTo>
                    <a:pt x="21600" y="708"/>
                  </a:lnTo>
                  <a:cubicBezTo>
                    <a:pt x="21600" y="316"/>
                    <a:pt x="21109" y="0"/>
                    <a:pt x="2049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" name="Google Shape;94;p63"/>
            <p:cNvSpPr/>
            <p:nvPr/>
          </p:nvSpPr>
          <p:spPr>
            <a:xfrm flipH="1">
              <a:off x="578423" y="654130"/>
              <a:ext cx="1506945" cy="212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1" y="0"/>
                  </a:moveTo>
                  <a:cubicBezTo>
                    <a:pt x="373" y="0"/>
                    <a:pt x="0" y="2637"/>
                    <a:pt x="0" y="587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5878"/>
                  </a:lnTo>
                  <a:cubicBezTo>
                    <a:pt x="21600" y="2637"/>
                    <a:pt x="21227" y="0"/>
                    <a:pt x="2076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" name="Google Shape;95;p63"/>
            <p:cNvSpPr/>
            <p:nvPr/>
          </p:nvSpPr>
          <p:spPr>
            <a:xfrm flipH="1">
              <a:off x="656471" y="930895"/>
              <a:ext cx="1347268" cy="199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4" y="21600"/>
                  </a:moveTo>
                  <a:lnTo>
                    <a:pt x="1005" y="21600"/>
                  </a:lnTo>
                  <a:cubicBezTo>
                    <a:pt x="455" y="21600"/>
                    <a:pt x="0" y="21306"/>
                    <a:pt x="0" y="20935"/>
                  </a:cubicBezTo>
                  <a:lnTo>
                    <a:pt x="0" y="665"/>
                  </a:lnTo>
                  <a:cubicBezTo>
                    <a:pt x="0" y="294"/>
                    <a:pt x="455" y="0"/>
                    <a:pt x="1005" y="0"/>
                  </a:cubicBezTo>
                  <a:lnTo>
                    <a:pt x="20614" y="0"/>
                  </a:lnTo>
                  <a:cubicBezTo>
                    <a:pt x="21164" y="0"/>
                    <a:pt x="21600" y="294"/>
                    <a:pt x="21600" y="665"/>
                  </a:cubicBezTo>
                  <a:lnTo>
                    <a:pt x="21600" y="20935"/>
                  </a:lnTo>
                  <a:cubicBezTo>
                    <a:pt x="21600" y="21306"/>
                    <a:pt x="21164" y="21600"/>
                    <a:pt x="20614" y="21600"/>
                  </a:cubicBezTo>
                  <a:close/>
                </a:path>
              </a:pathLst>
            </a:custGeom>
            <a:solidFill>
              <a:srgbClr val="24086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" name="Google Shape;96;p63"/>
            <p:cNvSpPr/>
            <p:nvPr/>
          </p:nvSpPr>
          <p:spPr>
            <a:xfrm flipH="1">
              <a:off x="1602756" y="725086"/>
              <a:ext cx="72162" cy="36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25" y="0"/>
                  </a:moveTo>
                  <a:cubicBezTo>
                    <a:pt x="4607" y="0"/>
                    <a:pt x="0" y="9066"/>
                    <a:pt x="0" y="20911"/>
                  </a:cubicBezTo>
                  <a:lnTo>
                    <a:pt x="0" y="21600"/>
                  </a:lnTo>
                  <a:cubicBezTo>
                    <a:pt x="0" y="9756"/>
                    <a:pt x="4607" y="0"/>
                    <a:pt x="10625" y="0"/>
                  </a:cubicBezTo>
                  <a:close/>
                  <a:moveTo>
                    <a:pt x="10625" y="0"/>
                  </a:moveTo>
                  <a:cubicBezTo>
                    <a:pt x="16643" y="0"/>
                    <a:pt x="21600" y="9756"/>
                    <a:pt x="21600" y="21600"/>
                  </a:cubicBezTo>
                  <a:lnTo>
                    <a:pt x="21600" y="20911"/>
                  </a:lnTo>
                  <a:cubicBezTo>
                    <a:pt x="21600" y="9066"/>
                    <a:pt x="16643" y="0"/>
                    <a:pt x="10625" y="0"/>
                  </a:cubicBezTo>
                  <a:close/>
                </a:path>
              </a:pathLst>
            </a:custGeom>
            <a:solidFill>
              <a:srgbClr val="84FA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Google Shape;97;p63"/>
            <p:cNvSpPr/>
            <p:nvPr/>
          </p:nvSpPr>
          <p:spPr>
            <a:xfrm flipH="1">
              <a:off x="981745" y="1165109"/>
              <a:ext cx="956925" cy="2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7" y="0"/>
                  </a:moveTo>
                  <a:cubicBezTo>
                    <a:pt x="106" y="0"/>
                    <a:pt x="0" y="4531"/>
                    <a:pt x="0" y="10221"/>
                  </a:cubicBezTo>
                  <a:cubicBezTo>
                    <a:pt x="0" y="17035"/>
                    <a:pt x="106" y="21600"/>
                    <a:pt x="267" y="21600"/>
                  </a:cubicBezTo>
                  <a:lnTo>
                    <a:pt x="21359" y="21600"/>
                  </a:lnTo>
                  <a:cubicBezTo>
                    <a:pt x="21493" y="21600"/>
                    <a:pt x="21600" y="17035"/>
                    <a:pt x="21600" y="10221"/>
                  </a:cubicBezTo>
                  <a:cubicBezTo>
                    <a:pt x="21600" y="4531"/>
                    <a:pt x="21493" y="0"/>
                    <a:pt x="21359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" name="Google Shape;98;p63"/>
            <p:cNvSpPr/>
            <p:nvPr/>
          </p:nvSpPr>
          <p:spPr>
            <a:xfrm flipH="1">
              <a:off x="830366" y="1165109"/>
              <a:ext cx="92233" cy="2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91" y="0"/>
                  </a:moveTo>
                  <a:cubicBezTo>
                    <a:pt x="1104" y="0"/>
                    <a:pt x="0" y="4531"/>
                    <a:pt x="0" y="10221"/>
                  </a:cubicBezTo>
                  <a:cubicBezTo>
                    <a:pt x="0" y="17035"/>
                    <a:pt x="1104" y="21600"/>
                    <a:pt x="2491" y="21600"/>
                  </a:cubicBezTo>
                  <a:lnTo>
                    <a:pt x="18835" y="21600"/>
                  </a:lnTo>
                  <a:cubicBezTo>
                    <a:pt x="20221" y="21600"/>
                    <a:pt x="21600" y="17035"/>
                    <a:pt x="21600" y="10221"/>
                  </a:cubicBezTo>
                  <a:cubicBezTo>
                    <a:pt x="21600" y="4531"/>
                    <a:pt x="20221" y="0"/>
                    <a:pt x="18835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Google Shape;99;p63"/>
            <p:cNvSpPr/>
            <p:nvPr/>
          </p:nvSpPr>
          <p:spPr>
            <a:xfrm flipH="1">
              <a:off x="720334" y="1165109"/>
              <a:ext cx="74538" cy="2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3" y="0"/>
                  </a:moveTo>
                  <a:cubicBezTo>
                    <a:pt x="1377" y="0"/>
                    <a:pt x="0" y="4531"/>
                    <a:pt x="0" y="10221"/>
                  </a:cubicBezTo>
                  <a:cubicBezTo>
                    <a:pt x="0" y="17035"/>
                    <a:pt x="1377" y="21600"/>
                    <a:pt x="3083" y="21600"/>
                  </a:cubicBezTo>
                  <a:lnTo>
                    <a:pt x="18168" y="21600"/>
                  </a:lnTo>
                  <a:cubicBezTo>
                    <a:pt x="20223" y="21600"/>
                    <a:pt x="21600" y="17035"/>
                    <a:pt x="21600" y="10221"/>
                  </a:cubicBezTo>
                  <a:cubicBezTo>
                    <a:pt x="21600" y="4531"/>
                    <a:pt x="20223" y="0"/>
                    <a:pt x="18168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Google Shape;100;p63"/>
            <p:cNvSpPr/>
            <p:nvPr/>
          </p:nvSpPr>
          <p:spPr>
            <a:xfrm flipH="1">
              <a:off x="1391025" y="1270390"/>
              <a:ext cx="547645" cy="2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6" y="0"/>
                  </a:moveTo>
                  <a:cubicBezTo>
                    <a:pt x="186" y="0"/>
                    <a:pt x="0" y="4538"/>
                    <a:pt x="0" y="11363"/>
                  </a:cubicBezTo>
                  <a:cubicBezTo>
                    <a:pt x="0" y="17062"/>
                    <a:pt x="186" y="21600"/>
                    <a:pt x="466" y="21600"/>
                  </a:cubicBezTo>
                  <a:lnTo>
                    <a:pt x="21134" y="21600"/>
                  </a:lnTo>
                  <a:cubicBezTo>
                    <a:pt x="21414" y="21600"/>
                    <a:pt x="21600" y="17062"/>
                    <a:pt x="21600" y="11363"/>
                  </a:cubicBezTo>
                  <a:cubicBezTo>
                    <a:pt x="21600" y="4538"/>
                    <a:pt x="21414" y="0"/>
                    <a:pt x="21134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" name="Google Shape;101;p63"/>
            <p:cNvSpPr/>
            <p:nvPr/>
          </p:nvSpPr>
          <p:spPr>
            <a:xfrm flipH="1">
              <a:off x="1208867" y="1270390"/>
              <a:ext cx="172691" cy="2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31" y="0"/>
                  </a:moveTo>
                  <a:cubicBezTo>
                    <a:pt x="590" y="0"/>
                    <a:pt x="0" y="4538"/>
                    <a:pt x="0" y="11363"/>
                  </a:cubicBezTo>
                  <a:cubicBezTo>
                    <a:pt x="0" y="17062"/>
                    <a:pt x="590" y="21600"/>
                    <a:pt x="1331" y="21600"/>
                  </a:cubicBezTo>
                  <a:lnTo>
                    <a:pt x="20269" y="21600"/>
                  </a:lnTo>
                  <a:cubicBezTo>
                    <a:pt x="21010" y="21600"/>
                    <a:pt x="21600" y="17062"/>
                    <a:pt x="21600" y="11363"/>
                  </a:cubicBezTo>
                  <a:cubicBezTo>
                    <a:pt x="21600" y="4538"/>
                    <a:pt x="21010" y="0"/>
                    <a:pt x="20269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" name="Google Shape;102;p63"/>
            <p:cNvSpPr/>
            <p:nvPr/>
          </p:nvSpPr>
          <p:spPr>
            <a:xfrm flipH="1">
              <a:off x="1208867" y="1330707"/>
              <a:ext cx="115919" cy="2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07" y="0"/>
                  </a:moveTo>
                  <a:cubicBezTo>
                    <a:pt x="885" y="0"/>
                    <a:pt x="0" y="5408"/>
                    <a:pt x="0" y="10784"/>
                  </a:cubicBezTo>
                  <a:cubicBezTo>
                    <a:pt x="0" y="17293"/>
                    <a:pt x="885" y="21600"/>
                    <a:pt x="2207" y="21600"/>
                  </a:cubicBezTo>
                  <a:lnTo>
                    <a:pt x="19618" y="21600"/>
                  </a:lnTo>
                  <a:cubicBezTo>
                    <a:pt x="20721" y="21600"/>
                    <a:pt x="21600" y="16192"/>
                    <a:pt x="21600" y="10784"/>
                  </a:cubicBezTo>
                  <a:cubicBezTo>
                    <a:pt x="21600" y="5408"/>
                    <a:pt x="20721" y="0"/>
                    <a:pt x="19618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" name="Google Shape;103;p63"/>
            <p:cNvSpPr/>
            <p:nvPr/>
          </p:nvSpPr>
          <p:spPr>
            <a:xfrm flipH="1">
              <a:off x="1347267" y="1330707"/>
              <a:ext cx="34291" cy="2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61" y="0"/>
                  </a:moveTo>
                  <a:cubicBezTo>
                    <a:pt x="3730" y="0"/>
                    <a:pt x="0" y="5408"/>
                    <a:pt x="0" y="10784"/>
                  </a:cubicBezTo>
                  <a:cubicBezTo>
                    <a:pt x="0" y="17293"/>
                    <a:pt x="3730" y="21600"/>
                    <a:pt x="7461" y="21600"/>
                  </a:cubicBezTo>
                  <a:lnTo>
                    <a:pt x="14162" y="21600"/>
                  </a:lnTo>
                  <a:cubicBezTo>
                    <a:pt x="17892" y="21600"/>
                    <a:pt x="21600" y="16192"/>
                    <a:pt x="21600" y="10784"/>
                  </a:cubicBezTo>
                  <a:cubicBezTo>
                    <a:pt x="21600" y="5408"/>
                    <a:pt x="18629" y="0"/>
                    <a:pt x="14162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" name="Google Shape;104;p63"/>
            <p:cNvSpPr/>
            <p:nvPr/>
          </p:nvSpPr>
          <p:spPr>
            <a:xfrm flipH="1">
              <a:off x="1413506" y="1330707"/>
              <a:ext cx="104076" cy="2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08" y="0"/>
                  </a:moveTo>
                  <a:cubicBezTo>
                    <a:pt x="979" y="0"/>
                    <a:pt x="0" y="5408"/>
                    <a:pt x="0" y="10784"/>
                  </a:cubicBezTo>
                  <a:cubicBezTo>
                    <a:pt x="0" y="17293"/>
                    <a:pt x="979" y="21600"/>
                    <a:pt x="2208" y="21600"/>
                  </a:cubicBezTo>
                  <a:lnTo>
                    <a:pt x="19392" y="21600"/>
                  </a:lnTo>
                  <a:cubicBezTo>
                    <a:pt x="20621" y="21600"/>
                    <a:pt x="21600" y="16192"/>
                    <a:pt x="21600" y="10784"/>
                  </a:cubicBezTo>
                  <a:cubicBezTo>
                    <a:pt x="21600" y="5408"/>
                    <a:pt x="20621" y="0"/>
                    <a:pt x="19392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" name="Google Shape;105;p63"/>
            <p:cNvSpPr/>
            <p:nvPr/>
          </p:nvSpPr>
          <p:spPr>
            <a:xfrm flipH="1">
              <a:off x="1561190" y="1330707"/>
              <a:ext cx="104261" cy="2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600" fill="norm" stroke="1" extrusionOk="0">
                  <a:moveTo>
                    <a:pt x="2183" y="0"/>
                  </a:moveTo>
                  <a:cubicBezTo>
                    <a:pt x="975" y="0"/>
                    <a:pt x="0" y="5408"/>
                    <a:pt x="0" y="10784"/>
                  </a:cubicBezTo>
                  <a:cubicBezTo>
                    <a:pt x="0" y="17293"/>
                    <a:pt x="975" y="21600"/>
                    <a:pt x="2183" y="21600"/>
                  </a:cubicBezTo>
                  <a:lnTo>
                    <a:pt x="19170" y="21600"/>
                  </a:lnTo>
                  <a:cubicBezTo>
                    <a:pt x="20385" y="21600"/>
                    <a:pt x="21600" y="16192"/>
                    <a:pt x="21360" y="10784"/>
                  </a:cubicBezTo>
                  <a:cubicBezTo>
                    <a:pt x="21360" y="5408"/>
                    <a:pt x="20385" y="0"/>
                    <a:pt x="19170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" name="Google Shape;106;p63"/>
            <p:cNvSpPr/>
            <p:nvPr/>
          </p:nvSpPr>
          <p:spPr>
            <a:xfrm flipH="1">
              <a:off x="1708037" y="1330707"/>
              <a:ext cx="105246" cy="2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3" y="0"/>
                  </a:moveTo>
                  <a:cubicBezTo>
                    <a:pt x="968" y="0"/>
                    <a:pt x="0" y="5408"/>
                    <a:pt x="0" y="10784"/>
                  </a:cubicBezTo>
                  <a:cubicBezTo>
                    <a:pt x="0" y="17293"/>
                    <a:pt x="968" y="21600"/>
                    <a:pt x="2183" y="21600"/>
                  </a:cubicBezTo>
                  <a:lnTo>
                    <a:pt x="19177" y="21600"/>
                  </a:lnTo>
                  <a:cubicBezTo>
                    <a:pt x="20392" y="21600"/>
                    <a:pt x="21600" y="16192"/>
                    <a:pt x="21600" y="10784"/>
                  </a:cubicBezTo>
                  <a:cubicBezTo>
                    <a:pt x="21600" y="5408"/>
                    <a:pt x="20392" y="0"/>
                    <a:pt x="19177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" name="Google Shape;107;p63"/>
            <p:cNvSpPr/>
            <p:nvPr/>
          </p:nvSpPr>
          <p:spPr>
            <a:xfrm flipH="1">
              <a:off x="926022" y="1405208"/>
              <a:ext cx="887261" cy="2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259" y="0"/>
                  </a:moveTo>
                  <a:cubicBezTo>
                    <a:pt x="115" y="0"/>
                    <a:pt x="0" y="4565"/>
                    <a:pt x="0" y="11379"/>
                  </a:cubicBezTo>
                  <a:cubicBezTo>
                    <a:pt x="0" y="17069"/>
                    <a:pt x="115" y="21600"/>
                    <a:pt x="259" y="21600"/>
                  </a:cubicBezTo>
                  <a:lnTo>
                    <a:pt x="21312" y="21600"/>
                  </a:lnTo>
                  <a:cubicBezTo>
                    <a:pt x="21456" y="21600"/>
                    <a:pt x="21600" y="17069"/>
                    <a:pt x="21571" y="11379"/>
                  </a:cubicBezTo>
                  <a:cubicBezTo>
                    <a:pt x="21571" y="4565"/>
                    <a:pt x="21456" y="0"/>
                    <a:pt x="21312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" name="Google Shape;108;p63"/>
            <p:cNvSpPr/>
            <p:nvPr/>
          </p:nvSpPr>
          <p:spPr>
            <a:xfrm flipH="1">
              <a:off x="1886492" y="1330707"/>
              <a:ext cx="52178" cy="2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600" fill="norm" stroke="1" extrusionOk="0">
                  <a:moveTo>
                    <a:pt x="4792" y="0"/>
                  </a:moveTo>
                  <a:cubicBezTo>
                    <a:pt x="1914" y="0"/>
                    <a:pt x="0" y="5408"/>
                    <a:pt x="0" y="10784"/>
                  </a:cubicBezTo>
                  <a:cubicBezTo>
                    <a:pt x="0" y="17293"/>
                    <a:pt x="1914" y="21600"/>
                    <a:pt x="4792" y="21600"/>
                  </a:cubicBezTo>
                  <a:lnTo>
                    <a:pt x="16794" y="21600"/>
                  </a:lnTo>
                  <a:cubicBezTo>
                    <a:pt x="19197" y="21600"/>
                    <a:pt x="21600" y="16192"/>
                    <a:pt x="21111" y="10784"/>
                  </a:cubicBezTo>
                  <a:cubicBezTo>
                    <a:pt x="21111" y="5408"/>
                    <a:pt x="19197" y="0"/>
                    <a:pt x="16794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" name="Google Shape;109;p63"/>
            <p:cNvSpPr/>
            <p:nvPr/>
          </p:nvSpPr>
          <p:spPr>
            <a:xfrm flipH="1">
              <a:off x="1886492" y="1405208"/>
              <a:ext cx="52178" cy="2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600" fill="norm" stroke="1" extrusionOk="0">
                  <a:moveTo>
                    <a:pt x="4792" y="0"/>
                  </a:moveTo>
                  <a:cubicBezTo>
                    <a:pt x="1914" y="0"/>
                    <a:pt x="0" y="4565"/>
                    <a:pt x="0" y="11379"/>
                  </a:cubicBezTo>
                  <a:cubicBezTo>
                    <a:pt x="0" y="17069"/>
                    <a:pt x="1914" y="21600"/>
                    <a:pt x="4792" y="21600"/>
                  </a:cubicBezTo>
                  <a:lnTo>
                    <a:pt x="16794" y="21600"/>
                  </a:lnTo>
                  <a:cubicBezTo>
                    <a:pt x="19197" y="21600"/>
                    <a:pt x="21600" y="17069"/>
                    <a:pt x="21111" y="11379"/>
                  </a:cubicBezTo>
                  <a:cubicBezTo>
                    <a:pt x="21111" y="4565"/>
                    <a:pt x="19197" y="0"/>
                    <a:pt x="16794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" name="Google Shape;110;p63"/>
            <p:cNvSpPr/>
            <p:nvPr/>
          </p:nvSpPr>
          <p:spPr>
            <a:xfrm flipH="1">
              <a:off x="1886492" y="1478575"/>
              <a:ext cx="52178" cy="2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600" fill="norm" stroke="1" extrusionOk="0">
                  <a:moveTo>
                    <a:pt x="4792" y="0"/>
                  </a:moveTo>
                  <a:cubicBezTo>
                    <a:pt x="1914" y="0"/>
                    <a:pt x="0" y="5376"/>
                    <a:pt x="0" y="10784"/>
                  </a:cubicBezTo>
                  <a:cubicBezTo>
                    <a:pt x="0" y="16192"/>
                    <a:pt x="1914" y="21600"/>
                    <a:pt x="4792" y="21600"/>
                  </a:cubicBezTo>
                  <a:lnTo>
                    <a:pt x="16794" y="21600"/>
                  </a:lnTo>
                  <a:cubicBezTo>
                    <a:pt x="19197" y="21600"/>
                    <a:pt x="21600" y="16192"/>
                    <a:pt x="21111" y="10784"/>
                  </a:cubicBezTo>
                  <a:cubicBezTo>
                    <a:pt x="21111" y="5376"/>
                    <a:pt x="19197" y="0"/>
                    <a:pt x="16794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" name="Google Shape;111;p63"/>
            <p:cNvSpPr/>
            <p:nvPr/>
          </p:nvSpPr>
          <p:spPr>
            <a:xfrm flipH="1">
              <a:off x="1886492" y="1553077"/>
              <a:ext cx="52178" cy="2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600" fill="norm" stroke="1" extrusionOk="0">
                  <a:moveTo>
                    <a:pt x="4792" y="0"/>
                  </a:moveTo>
                  <a:cubicBezTo>
                    <a:pt x="1914" y="0"/>
                    <a:pt x="0" y="4531"/>
                    <a:pt x="0" y="10221"/>
                  </a:cubicBezTo>
                  <a:cubicBezTo>
                    <a:pt x="0" y="17035"/>
                    <a:pt x="1914" y="21600"/>
                    <a:pt x="4792" y="21600"/>
                  </a:cubicBezTo>
                  <a:lnTo>
                    <a:pt x="16794" y="21600"/>
                  </a:lnTo>
                  <a:cubicBezTo>
                    <a:pt x="19197" y="21600"/>
                    <a:pt x="21600" y="17035"/>
                    <a:pt x="21111" y="10221"/>
                  </a:cubicBezTo>
                  <a:cubicBezTo>
                    <a:pt x="21111" y="4531"/>
                    <a:pt x="19197" y="0"/>
                    <a:pt x="16794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Google Shape;112;p63"/>
            <p:cNvSpPr/>
            <p:nvPr/>
          </p:nvSpPr>
          <p:spPr>
            <a:xfrm flipH="1">
              <a:off x="740440" y="1405208"/>
              <a:ext cx="130139" cy="2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6" y="0"/>
                  </a:moveTo>
                  <a:cubicBezTo>
                    <a:pt x="789" y="0"/>
                    <a:pt x="0" y="4565"/>
                    <a:pt x="0" y="11379"/>
                  </a:cubicBezTo>
                  <a:cubicBezTo>
                    <a:pt x="0" y="17069"/>
                    <a:pt x="789" y="21600"/>
                    <a:pt x="1766" y="21600"/>
                  </a:cubicBezTo>
                  <a:lnTo>
                    <a:pt x="19634" y="21600"/>
                  </a:lnTo>
                  <a:cubicBezTo>
                    <a:pt x="20617" y="21600"/>
                    <a:pt x="21600" y="17069"/>
                    <a:pt x="21600" y="11379"/>
                  </a:cubicBezTo>
                  <a:cubicBezTo>
                    <a:pt x="21600" y="4565"/>
                    <a:pt x="20811" y="0"/>
                    <a:pt x="1963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" name="Google Shape;113;p63"/>
            <p:cNvSpPr/>
            <p:nvPr/>
          </p:nvSpPr>
          <p:spPr>
            <a:xfrm flipH="1">
              <a:off x="1441874" y="1478575"/>
              <a:ext cx="374955" cy="2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0" y="0"/>
                  </a:moveTo>
                  <a:cubicBezTo>
                    <a:pt x="272" y="0"/>
                    <a:pt x="0" y="5376"/>
                    <a:pt x="0" y="10784"/>
                  </a:cubicBezTo>
                  <a:cubicBezTo>
                    <a:pt x="0" y="16192"/>
                    <a:pt x="272" y="21600"/>
                    <a:pt x="680" y="21600"/>
                  </a:cubicBezTo>
                  <a:lnTo>
                    <a:pt x="20987" y="21600"/>
                  </a:lnTo>
                  <a:cubicBezTo>
                    <a:pt x="21326" y="21600"/>
                    <a:pt x="21600" y="16192"/>
                    <a:pt x="21600" y="10784"/>
                  </a:cubicBezTo>
                  <a:cubicBezTo>
                    <a:pt x="21600" y="5376"/>
                    <a:pt x="21326" y="0"/>
                    <a:pt x="2098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" name="Google Shape;114;p63"/>
            <p:cNvSpPr/>
            <p:nvPr/>
          </p:nvSpPr>
          <p:spPr>
            <a:xfrm flipH="1">
              <a:off x="900152" y="1705661"/>
              <a:ext cx="424634" cy="2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1" y="0"/>
                  </a:moveTo>
                  <a:cubicBezTo>
                    <a:pt x="242" y="0"/>
                    <a:pt x="0" y="4339"/>
                    <a:pt x="0" y="10816"/>
                  </a:cubicBezTo>
                  <a:cubicBezTo>
                    <a:pt x="0" y="16192"/>
                    <a:pt x="242" y="21600"/>
                    <a:pt x="541" y="21600"/>
                  </a:cubicBezTo>
                  <a:lnTo>
                    <a:pt x="20999" y="21600"/>
                  </a:lnTo>
                  <a:cubicBezTo>
                    <a:pt x="21360" y="21600"/>
                    <a:pt x="21600" y="16192"/>
                    <a:pt x="21600" y="10816"/>
                  </a:cubicBezTo>
                  <a:cubicBezTo>
                    <a:pt x="21600" y="4339"/>
                    <a:pt x="21360" y="0"/>
                    <a:pt x="2099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" name="Google Shape;115;p63"/>
            <p:cNvSpPr/>
            <p:nvPr/>
          </p:nvSpPr>
          <p:spPr>
            <a:xfrm flipH="1">
              <a:off x="900152" y="1629954"/>
              <a:ext cx="314637" cy="2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3" y="0"/>
                  </a:moveTo>
                  <a:cubicBezTo>
                    <a:pt x="326" y="0"/>
                    <a:pt x="0" y="4339"/>
                    <a:pt x="0" y="10816"/>
                  </a:cubicBezTo>
                  <a:cubicBezTo>
                    <a:pt x="0" y="16224"/>
                    <a:pt x="326" y="21600"/>
                    <a:pt x="813" y="21600"/>
                  </a:cubicBezTo>
                  <a:lnTo>
                    <a:pt x="20789" y="21600"/>
                  </a:lnTo>
                  <a:cubicBezTo>
                    <a:pt x="21276" y="21600"/>
                    <a:pt x="21600" y="16224"/>
                    <a:pt x="21600" y="10816"/>
                  </a:cubicBezTo>
                  <a:cubicBezTo>
                    <a:pt x="21600" y="4339"/>
                    <a:pt x="21276" y="0"/>
                    <a:pt x="2078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" name="Google Shape;116;p63"/>
            <p:cNvSpPr/>
            <p:nvPr/>
          </p:nvSpPr>
          <p:spPr>
            <a:xfrm flipH="1">
              <a:off x="900152" y="1553077"/>
              <a:ext cx="138366" cy="2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1" y="0"/>
                  </a:moveTo>
                  <a:cubicBezTo>
                    <a:pt x="736" y="0"/>
                    <a:pt x="0" y="4531"/>
                    <a:pt x="0" y="10221"/>
                  </a:cubicBezTo>
                  <a:cubicBezTo>
                    <a:pt x="0" y="17035"/>
                    <a:pt x="736" y="21600"/>
                    <a:pt x="1661" y="21600"/>
                  </a:cubicBezTo>
                  <a:lnTo>
                    <a:pt x="19757" y="21600"/>
                  </a:lnTo>
                  <a:cubicBezTo>
                    <a:pt x="20864" y="21600"/>
                    <a:pt x="21600" y="17035"/>
                    <a:pt x="21600" y="10221"/>
                  </a:cubicBezTo>
                  <a:cubicBezTo>
                    <a:pt x="21600" y="4531"/>
                    <a:pt x="20864" y="0"/>
                    <a:pt x="19757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" name="Google Shape;117;p63"/>
            <p:cNvSpPr/>
            <p:nvPr/>
          </p:nvSpPr>
          <p:spPr>
            <a:xfrm flipH="1">
              <a:off x="1495100" y="1062204"/>
              <a:ext cx="443570" cy="2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5" y="0"/>
                  </a:moveTo>
                  <a:cubicBezTo>
                    <a:pt x="230" y="0"/>
                    <a:pt x="0" y="4531"/>
                    <a:pt x="0" y="11345"/>
                  </a:cubicBezTo>
                  <a:cubicBezTo>
                    <a:pt x="0" y="17035"/>
                    <a:pt x="230" y="21600"/>
                    <a:pt x="575" y="21600"/>
                  </a:cubicBezTo>
                  <a:lnTo>
                    <a:pt x="21023" y="21600"/>
                  </a:lnTo>
                  <a:cubicBezTo>
                    <a:pt x="21369" y="21600"/>
                    <a:pt x="21600" y="17035"/>
                    <a:pt x="21600" y="11345"/>
                  </a:cubicBezTo>
                  <a:cubicBezTo>
                    <a:pt x="21600" y="4531"/>
                    <a:pt x="21369" y="0"/>
                    <a:pt x="2102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" name="Google Shape;118;p63"/>
            <p:cNvSpPr/>
            <p:nvPr/>
          </p:nvSpPr>
          <p:spPr>
            <a:xfrm flipH="1">
              <a:off x="1222901" y="1885443"/>
              <a:ext cx="715769" cy="23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fill="norm" stroke="1" extrusionOk="0">
                  <a:moveTo>
                    <a:pt x="356" y="0"/>
                  </a:moveTo>
                  <a:cubicBezTo>
                    <a:pt x="142" y="0"/>
                    <a:pt x="0" y="4333"/>
                    <a:pt x="0" y="10800"/>
                  </a:cubicBezTo>
                  <a:cubicBezTo>
                    <a:pt x="0" y="16200"/>
                    <a:pt x="142" y="21600"/>
                    <a:pt x="356" y="21600"/>
                  </a:cubicBezTo>
                  <a:lnTo>
                    <a:pt x="21244" y="21600"/>
                  </a:lnTo>
                  <a:cubicBezTo>
                    <a:pt x="21422" y="21600"/>
                    <a:pt x="21600" y="16200"/>
                    <a:pt x="21565" y="10800"/>
                  </a:cubicBezTo>
                  <a:cubicBezTo>
                    <a:pt x="21565" y="4333"/>
                    <a:pt x="21422" y="0"/>
                    <a:pt x="21244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" name="Google Shape;119;p63"/>
            <p:cNvSpPr/>
            <p:nvPr/>
          </p:nvSpPr>
          <p:spPr>
            <a:xfrm flipH="1">
              <a:off x="1222901" y="1976540"/>
              <a:ext cx="715769" cy="2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fill="norm" stroke="1" extrusionOk="0">
                  <a:moveTo>
                    <a:pt x="356" y="0"/>
                  </a:moveTo>
                  <a:cubicBezTo>
                    <a:pt x="142" y="0"/>
                    <a:pt x="0" y="4307"/>
                    <a:pt x="0" y="10784"/>
                  </a:cubicBezTo>
                  <a:cubicBezTo>
                    <a:pt x="0" y="16192"/>
                    <a:pt x="142" y="21600"/>
                    <a:pt x="356" y="21600"/>
                  </a:cubicBezTo>
                  <a:lnTo>
                    <a:pt x="21244" y="21600"/>
                  </a:lnTo>
                  <a:cubicBezTo>
                    <a:pt x="21422" y="21600"/>
                    <a:pt x="21600" y="16192"/>
                    <a:pt x="21565" y="10784"/>
                  </a:cubicBezTo>
                  <a:cubicBezTo>
                    <a:pt x="21565" y="4307"/>
                    <a:pt x="21422" y="0"/>
                    <a:pt x="21244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" name="Google Shape;120;p63"/>
            <p:cNvSpPr/>
            <p:nvPr/>
          </p:nvSpPr>
          <p:spPr>
            <a:xfrm flipH="1">
              <a:off x="1223051" y="2067601"/>
              <a:ext cx="715619" cy="23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6" y="0"/>
                  </a:moveTo>
                  <a:cubicBezTo>
                    <a:pt x="142" y="0"/>
                    <a:pt x="0" y="5400"/>
                    <a:pt x="0" y="10800"/>
                  </a:cubicBezTo>
                  <a:cubicBezTo>
                    <a:pt x="0" y="16200"/>
                    <a:pt x="142" y="21600"/>
                    <a:pt x="356" y="21600"/>
                  </a:cubicBezTo>
                  <a:lnTo>
                    <a:pt x="21279" y="21600"/>
                  </a:lnTo>
                  <a:cubicBezTo>
                    <a:pt x="21457" y="21600"/>
                    <a:pt x="21600" y="16200"/>
                    <a:pt x="21600" y="10800"/>
                  </a:cubicBezTo>
                  <a:cubicBezTo>
                    <a:pt x="21600" y="5400"/>
                    <a:pt x="21457" y="0"/>
                    <a:pt x="2127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" name="Google Shape;121;p63"/>
            <p:cNvSpPr/>
            <p:nvPr/>
          </p:nvSpPr>
          <p:spPr>
            <a:xfrm flipH="1">
              <a:off x="1223051" y="2611735"/>
              <a:ext cx="715619" cy="2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6" y="0"/>
                  </a:moveTo>
                  <a:cubicBezTo>
                    <a:pt x="142" y="0"/>
                    <a:pt x="0" y="4531"/>
                    <a:pt x="0" y="11345"/>
                  </a:cubicBezTo>
                  <a:cubicBezTo>
                    <a:pt x="0" y="17035"/>
                    <a:pt x="142" y="21600"/>
                    <a:pt x="356" y="21600"/>
                  </a:cubicBezTo>
                  <a:lnTo>
                    <a:pt x="21279" y="21600"/>
                  </a:lnTo>
                  <a:cubicBezTo>
                    <a:pt x="21457" y="21600"/>
                    <a:pt x="21600" y="17035"/>
                    <a:pt x="21600" y="11345"/>
                  </a:cubicBezTo>
                  <a:cubicBezTo>
                    <a:pt x="21600" y="4531"/>
                    <a:pt x="21457" y="0"/>
                    <a:pt x="2127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" name="Google Shape;122;p63"/>
            <p:cNvSpPr/>
            <p:nvPr/>
          </p:nvSpPr>
          <p:spPr>
            <a:xfrm flipH="1">
              <a:off x="1074012" y="1780198"/>
              <a:ext cx="212903" cy="2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8" y="0"/>
                  </a:moveTo>
                  <a:cubicBezTo>
                    <a:pt x="597" y="0"/>
                    <a:pt x="0" y="4538"/>
                    <a:pt x="0" y="11363"/>
                  </a:cubicBezTo>
                  <a:cubicBezTo>
                    <a:pt x="0" y="17062"/>
                    <a:pt x="597" y="21600"/>
                    <a:pt x="1198" y="21600"/>
                  </a:cubicBezTo>
                  <a:lnTo>
                    <a:pt x="20398" y="21600"/>
                  </a:lnTo>
                  <a:cubicBezTo>
                    <a:pt x="20999" y="21600"/>
                    <a:pt x="21600" y="17062"/>
                    <a:pt x="21600" y="11363"/>
                  </a:cubicBezTo>
                  <a:cubicBezTo>
                    <a:pt x="21600" y="4538"/>
                    <a:pt x="20999" y="0"/>
                    <a:pt x="20398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" name="Google Shape;123;p63"/>
            <p:cNvSpPr/>
            <p:nvPr/>
          </p:nvSpPr>
          <p:spPr>
            <a:xfrm flipH="1">
              <a:off x="720334" y="1780198"/>
              <a:ext cx="283894" cy="2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8" y="0"/>
                  </a:moveTo>
                  <a:cubicBezTo>
                    <a:pt x="359" y="0"/>
                    <a:pt x="0" y="4538"/>
                    <a:pt x="0" y="11363"/>
                  </a:cubicBezTo>
                  <a:cubicBezTo>
                    <a:pt x="0" y="17062"/>
                    <a:pt x="359" y="21600"/>
                    <a:pt x="898" y="21600"/>
                  </a:cubicBezTo>
                  <a:lnTo>
                    <a:pt x="20699" y="21600"/>
                  </a:lnTo>
                  <a:cubicBezTo>
                    <a:pt x="21238" y="21600"/>
                    <a:pt x="21600" y="17062"/>
                    <a:pt x="21600" y="11363"/>
                  </a:cubicBezTo>
                  <a:cubicBezTo>
                    <a:pt x="21600" y="4538"/>
                    <a:pt x="21238" y="0"/>
                    <a:pt x="20699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" name="Google Shape;124;p63"/>
            <p:cNvSpPr/>
            <p:nvPr/>
          </p:nvSpPr>
          <p:spPr>
            <a:xfrm flipH="1">
              <a:off x="720334" y="1885443"/>
              <a:ext cx="283894" cy="23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8" y="0"/>
                  </a:moveTo>
                  <a:cubicBezTo>
                    <a:pt x="359" y="0"/>
                    <a:pt x="0" y="4333"/>
                    <a:pt x="0" y="10800"/>
                  </a:cubicBezTo>
                  <a:cubicBezTo>
                    <a:pt x="0" y="16200"/>
                    <a:pt x="359" y="21600"/>
                    <a:pt x="898" y="21600"/>
                  </a:cubicBezTo>
                  <a:lnTo>
                    <a:pt x="20699" y="21600"/>
                  </a:lnTo>
                  <a:cubicBezTo>
                    <a:pt x="21238" y="21600"/>
                    <a:pt x="21600" y="16200"/>
                    <a:pt x="21600" y="10800"/>
                  </a:cubicBezTo>
                  <a:cubicBezTo>
                    <a:pt x="21600" y="4333"/>
                    <a:pt x="21238" y="0"/>
                    <a:pt x="20699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" name="Google Shape;125;p63"/>
            <p:cNvSpPr/>
            <p:nvPr/>
          </p:nvSpPr>
          <p:spPr>
            <a:xfrm flipH="1">
              <a:off x="1829842" y="2750136"/>
              <a:ext cx="108828" cy="2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44" y="0"/>
                  </a:moveTo>
                  <a:cubicBezTo>
                    <a:pt x="936" y="0"/>
                    <a:pt x="0" y="4538"/>
                    <a:pt x="0" y="10237"/>
                  </a:cubicBezTo>
                  <a:cubicBezTo>
                    <a:pt x="0" y="17062"/>
                    <a:pt x="936" y="21600"/>
                    <a:pt x="2344" y="21600"/>
                  </a:cubicBezTo>
                  <a:lnTo>
                    <a:pt x="19249" y="21600"/>
                  </a:lnTo>
                  <a:cubicBezTo>
                    <a:pt x="20425" y="21600"/>
                    <a:pt x="21600" y="17062"/>
                    <a:pt x="21600" y="10237"/>
                  </a:cubicBezTo>
                  <a:cubicBezTo>
                    <a:pt x="21600" y="4538"/>
                    <a:pt x="20425" y="0"/>
                    <a:pt x="19249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" name="Google Shape;126;p63"/>
            <p:cNvSpPr/>
            <p:nvPr/>
          </p:nvSpPr>
          <p:spPr>
            <a:xfrm flipH="1">
              <a:off x="1829842" y="2818715"/>
              <a:ext cx="108828" cy="2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44" y="0"/>
                  </a:moveTo>
                  <a:cubicBezTo>
                    <a:pt x="936" y="0"/>
                    <a:pt x="0" y="5408"/>
                    <a:pt x="0" y="10816"/>
                  </a:cubicBezTo>
                  <a:cubicBezTo>
                    <a:pt x="0" y="16224"/>
                    <a:pt x="936" y="21600"/>
                    <a:pt x="2344" y="21600"/>
                  </a:cubicBezTo>
                  <a:lnTo>
                    <a:pt x="19249" y="21600"/>
                  </a:lnTo>
                  <a:cubicBezTo>
                    <a:pt x="20425" y="21600"/>
                    <a:pt x="21600" y="16224"/>
                    <a:pt x="21600" y="10816"/>
                  </a:cubicBezTo>
                  <a:cubicBezTo>
                    <a:pt x="21600" y="5408"/>
                    <a:pt x="20425" y="0"/>
                    <a:pt x="19249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" name="Google Shape;127;p63"/>
            <p:cNvSpPr/>
            <p:nvPr/>
          </p:nvSpPr>
          <p:spPr>
            <a:xfrm flipH="1">
              <a:off x="1135535" y="2818715"/>
              <a:ext cx="665940" cy="2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5" y="0"/>
                  </a:moveTo>
                  <a:cubicBezTo>
                    <a:pt x="154" y="0"/>
                    <a:pt x="0" y="5408"/>
                    <a:pt x="0" y="10816"/>
                  </a:cubicBezTo>
                  <a:cubicBezTo>
                    <a:pt x="0" y="16224"/>
                    <a:pt x="154" y="21600"/>
                    <a:pt x="345" y="21600"/>
                  </a:cubicBezTo>
                  <a:lnTo>
                    <a:pt x="21217" y="21600"/>
                  </a:lnTo>
                  <a:cubicBezTo>
                    <a:pt x="21447" y="21600"/>
                    <a:pt x="21600" y="16224"/>
                    <a:pt x="21600" y="10816"/>
                  </a:cubicBezTo>
                  <a:cubicBezTo>
                    <a:pt x="21600" y="5408"/>
                    <a:pt x="21447" y="0"/>
                    <a:pt x="21217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" name="Google Shape;128;p63"/>
            <p:cNvSpPr/>
            <p:nvPr/>
          </p:nvSpPr>
          <p:spPr>
            <a:xfrm flipH="1">
              <a:off x="1663074" y="2750136"/>
              <a:ext cx="107657" cy="2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2" y="0"/>
                  </a:moveTo>
                  <a:cubicBezTo>
                    <a:pt x="953" y="0"/>
                    <a:pt x="0" y="4538"/>
                    <a:pt x="0" y="10237"/>
                  </a:cubicBezTo>
                  <a:cubicBezTo>
                    <a:pt x="0" y="17062"/>
                    <a:pt x="953" y="21600"/>
                    <a:pt x="2142" y="21600"/>
                  </a:cubicBezTo>
                  <a:lnTo>
                    <a:pt x="19466" y="21600"/>
                  </a:lnTo>
                  <a:cubicBezTo>
                    <a:pt x="20654" y="21600"/>
                    <a:pt x="21600" y="17062"/>
                    <a:pt x="21600" y="10237"/>
                  </a:cubicBezTo>
                  <a:cubicBezTo>
                    <a:pt x="21600" y="4538"/>
                    <a:pt x="20654" y="0"/>
                    <a:pt x="19466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" name="Google Shape;129;p63"/>
            <p:cNvSpPr/>
            <p:nvPr/>
          </p:nvSpPr>
          <p:spPr>
            <a:xfrm flipH="1">
              <a:off x="1495100" y="2750136"/>
              <a:ext cx="108827" cy="2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44" y="0"/>
                  </a:moveTo>
                  <a:cubicBezTo>
                    <a:pt x="1175" y="0"/>
                    <a:pt x="0" y="4538"/>
                    <a:pt x="0" y="10237"/>
                  </a:cubicBezTo>
                  <a:cubicBezTo>
                    <a:pt x="0" y="17062"/>
                    <a:pt x="1175" y="21600"/>
                    <a:pt x="2344" y="21600"/>
                  </a:cubicBezTo>
                  <a:lnTo>
                    <a:pt x="19249" y="21600"/>
                  </a:lnTo>
                  <a:cubicBezTo>
                    <a:pt x="20657" y="21600"/>
                    <a:pt x="21600" y="17062"/>
                    <a:pt x="21600" y="10237"/>
                  </a:cubicBezTo>
                  <a:cubicBezTo>
                    <a:pt x="21600" y="4538"/>
                    <a:pt x="20657" y="0"/>
                    <a:pt x="19249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Google Shape;130;p63"/>
            <p:cNvSpPr/>
            <p:nvPr/>
          </p:nvSpPr>
          <p:spPr>
            <a:xfrm flipH="1">
              <a:off x="1328331" y="2750136"/>
              <a:ext cx="107622" cy="2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70" y="0"/>
                  </a:moveTo>
                  <a:cubicBezTo>
                    <a:pt x="947" y="0"/>
                    <a:pt x="0" y="4538"/>
                    <a:pt x="0" y="10237"/>
                  </a:cubicBezTo>
                  <a:cubicBezTo>
                    <a:pt x="0" y="17062"/>
                    <a:pt x="947" y="21600"/>
                    <a:pt x="2370" y="21600"/>
                  </a:cubicBezTo>
                  <a:lnTo>
                    <a:pt x="19465" y="21600"/>
                  </a:lnTo>
                  <a:cubicBezTo>
                    <a:pt x="20653" y="21600"/>
                    <a:pt x="21600" y="17062"/>
                    <a:pt x="21600" y="10237"/>
                  </a:cubicBezTo>
                  <a:cubicBezTo>
                    <a:pt x="21600" y="4538"/>
                    <a:pt x="20653" y="0"/>
                    <a:pt x="19465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Google Shape;131;p63"/>
            <p:cNvSpPr/>
            <p:nvPr/>
          </p:nvSpPr>
          <p:spPr>
            <a:xfrm flipH="1">
              <a:off x="1160357" y="2750136"/>
              <a:ext cx="107658" cy="2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4" y="0"/>
                  </a:moveTo>
                  <a:cubicBezTo>
                    <a:pt x="953" y="0"/>
                    <a:pt x="0" y="4538"/>
                    <a:pt x="0" y="10237"/>
                  </a:cubicBezTo>
                  <a:cubicBezTo>
                    <a:pt x="0" y="17062"/>
                    <a:pt x="953" y="21600"/>
                    <a:pt x="2134" y="21600"/>
                  </a:cubicBezTo>
                  <a:lnTo>
                    <a:pt x="19224" y="21600"/>
                  </a:lnTo>
                  <a:cubicBezTo>
                    <a:pt x="20647" y="21600"/>
                    <a:pt x="21600" y="17062"/>
                    <a:pt x="21600" y="10237"/>
                  </a:cubicBezTo>
                  <a:cubicBezTo>
                    <a:pt x="21600" y="4538"/>
                    <a:pt x="20647" y="0"/>
                    <a:pt x="19224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Google Shape;132;p63"/>
            <p:cNvSpPr/>
            <p:nvPr/>
          </p:nvSpPr>
          <p:spPr>
            <a:xfrm flipH="1">
              <a:off x="992419" y="2750136"/>
              <a:ext cx="108792" cy="2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44" y="0"/>
                  </a:moveTo>
                  <a:cubicBezTo>
                    <a:pt x="936" y="0"/>
                    <a:pt x="0" y="4538"/>
                    <a:pt x="0" y="10237"/>
                  </a:cubicBezTo>
                  <a:cubicBezTo>
                    <a:pt x="0" y="17062"/>
                    <a:pt x="936" y="21600"/>
                    <a:pt x="2344" y="21600"/>
                  </a:cubicBezTo>
                  <a:lnTo>
                    <a:pt x="19256" y="21600"/>
                  </a:lnTo>
                  <a:cubicBezTo>
                    <a:pt x="20431" y="21600"/>
                    <a:pt x="21600" y="17062"/>
                    <a:pt x="21600" y="10237"/>
                  </a:cubicBezTo>
                  <a:cubicBezTo>
                    <a:pt x="21600" y="4538"/>
                    <a:pt x="20431" y="0"/>
                    <a:pt x="19256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Google Shape;133;p63"/>
            <p:cNvSpPr/>
            <p:nvPr/>
          </p:nvSpPr>
          <p:spPr>
            <a:xfrm flipH="1">
              <a:off x="859940" y="2750136"/>
              <a:ext cx="73332" cy="2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44" y="0"/>
                  </a:moveTo>
                  <a:cubicBezTo>
                    <a:pt x="1400" y="0"/>
                    <a:pt x="0" y="4538"/>
                    <a:pt x="0" y="10237"/>
                  </a:cubicBezTo>
                  <a:cubicBezTo>
                    <a:pt x="0" y="17062"/>
                    <a:pt x="1400" y="21600"/>
                    <a:pt x="3144" y="21600"/>
                  </a:cubicBezTo>
                  <a:lnTo>
                    <a:pt x="18467" y="21600"/>
                  </a:lnTo>
                  <a:cubicBezTo>
                    <a:pt x="20211" y="21600"/>
                    <a:pt x="21600" y="17062"/>
                    <a:pt x="21600" y="10237"/>
                  </a:cubicBezTo>
                  <a:cubicBezTo>
                    <a:pt x="21600" y="4538"/>
                    <a:pt x="20211" y="0"/>
                    <a:pt x="18467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" name="Google Shape;134;p63"/>
            <p:cNvSpPr/>
            <p:nvPr/>
          </p:nvSpPr>
          <p:spPr>
            <a:xfrm flipH="1">
              <a:off x="-1" y="0"/>
              <a:ext cx="1158019" cy="106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3" y="0"/>
                  </a:moveTo>
                  <a:cubicBezTo>
                    <a:pt x="398" y="0"/>
                    <a:pt x="0" y="433"/>
                    <a:pt x="0" y="939"/>
                  </a:cubicBezTo>
                  <a:lnTo>
                    <a:pt x="0" y="20661"/>
                  </a:lnTo>
                  <a:cubicBezTo>
                    <a:pt x="0" y="21191"/>
                    <a:pt x="398" y="21600"/>
                    <a:pt x="883" y="21600"/>
                  </a:cubicBezTo>
                  <a:lnTo>
                    <a:pt x="20739" y="21600"/>
                  </a:lnTo>
                  <a:cubicBezTo>
                    <a:pt x="21225" y="21600"/>
                    <a:pt x="21600" y="21191"/>
                    <a:pt x="21600" y="20661"/>
                  </a:cubicBezTo>
                  <a:lnTo>
                    <a:pt x="21600" y="939"/>
                  </a:lnTo>
                  <a:cubicBezTo>
                    <a:pt x="21600" y="433"/>
                    <a:pt x="21225" y="0"/>
                    <a:pt x="20739" y="0"/>
                  </a:cubicBezTo>
                  <a:close/>
                </a:path>
              </a:pathLst>
            </a:custGeom>
            <a:solidFill>
              <a:srgbClr val="B8BD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Google Shape;135;p63"/>
            <p:cNvSpPr/>
            <p:nvPr/>
          </p:nvSpPr>
          <p:spPr>
            <a:xfrm flipH="1">
              <a:off x="59147" y="211731"/>
              <a:ext cx="1034972" cy="796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60" y="21600"/>
                  </a:moveTo>
                  <a:lnTo>
                    <a:pt x="740" y="21600"/>
                  </a:lnTo>
                  <a:cubicBezTo>
                    <a:pt x="320" y="21600"/>
                    <a:pt x="0" y="21183"/>
                    <a:pt x="0" y="20638"/>
                  </a:cubicBezTo>
                  <a:lnTo>
                    <a:pt x="0" y="963"/>
                  </a:lnTo>
                  <a:cubicBezTo>
                    <a:pt x="0" y="449"/>
                    <a:pt x="320" y="0"/>
                    <a:pt x="740" y="0"/>
                  </a:cubicBezTo>
                  <a:lnTo>
                    <a:pt x="20860" y="0"/>
                  </a:lnTo>
                  <a:cubicBezTo>
                    <a:pt x="21280" y="0"/>
                    <a:pt x="21600" y="449"/>
                    <a:pt x="21600" y="963"/>
                  </a:cubicBezTo>
                  <a:lnTo>
                    <a:pt x="21600" y="20638"/>
                  </a:lnTo>
                  <a:cubicBezTo>
                    <a:pt x="21600" y="21183"/>
                    <a:pt x="21280" y="21600"/>
                    <a:pt x="20860" y="21600"/>
                  </a:cubicBezTo>
                  <a:close/>
                </a:path>
              </a:pathLst>
            </a:custGeom>
            <a:solidFill>
              <a:srgbClr val="24086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Google Shape;136;p63"/>
            <p:cNvSpPr/>
            <p:nvPr/>
          </p:nvSpPr>
          <p:spPr>
            <a:xfrm flipH="1">
              <a:off x="309705" y="391513"/>
              <a:ext cx="734735" cy="1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fill="norm" stroke="1" extrusionOk="0">
                  <a:moveTo>
                    <a:pt x="243" y="0"/>
                  </a:moveTo>
                  <a:cubicBezTo>
                    <a:pt x="104" y="0"/>
                    <a:pt x="0" y="5777"/>
                    <a:pt x="0" y="11511"/>
                  </a:cubicBezTo>
                  <a:cubicBezTo>
                    <a:pt x="0" y="17289"/>
                    <a:pt x="104" y="21600"/>
                    <a:pt x="243" y="21600"/>
                  </a:cubicBezTo>
                  <a:lnTo>
                    <a:pt x="21322" y="21600"/>
                  </a:lnTo>
                  <a:cubicBezTo>
                    <a:pt x="21460" y="21600"/>
                    <a:pt x="21600" y="17289"/>
                    <a:pt x="21566" y="11511"/>
                  </a:cubicBezTo>
                  <a:cubicBezTo>
                    <a:pt x="21566" y="5777"/>
                    <a:pt x="21460" y="0"/>
                    <a:pt x="21322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Google Shape;137;p63"/>
            <p:cNvSpPr/>
            <p:nvPr/>
          </p:nvSpPr>
          <p:spPr>
            <a:xfrm flipH="1">
              <a:off x="192796" y="391513"/>
              <a:ext cx="70992" cy="1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25" y="0"/>
                  </a:moveTo>
                  <a:cubicBezTo>
                    <a:pt x="1090" y="0"/>
                    <a:pt x="0" y="5777"/>
                    <a:pt x="0" y="11511"/>
                  </a:cubicBezTo>
                  <a:cubicBezTo>
                    <a:pt x="0" y="17289"/>
                    <a:pt x="1090" y="21600"/>
                    <a:pt x="2525" y="21600"/>
                  </a:cubicBezTo>
                  <a:lnTo>
                    <a:pt x="18719" y="21600"/>
                  </a:lnTo>
                  <a:cubicBezTo>
                    <a:pt x="20154" y="21600"/>
                    <a:pt x="21600" y="17289"/>
                    <a:pt x="21600" y="11511"/>
                  </a:cubicBezTo>
                  <a:cubicBezTo>
                    <a:pt x="21600" y="5777"/>
                    <a:pt x="20154" y="0"/>
                    <a:pt x="18719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" name="Google Shape;138;p63"/>
            <p:cNvSpPr/>
            <p:nvPr/>
          </p:nvSpPr>
          <p:spPr>
            <a:xfrm flipH="1">
              <a:off x="623351" y="473142"/>
              <a:ext cx="421089" cy="17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" y="0"/>
                  </a:moveTo>
                  <a:cubicBezTo>
                    <a:pt x="182" y="0"/>
                    <a:pt x="0" y="5746"/>
                    <a:pt x="0" y="11534"/>
                  </a:cubicBezTo>
                  <a:cubicBezTo>
                    <a:pt x="0" y="17280"/>
                    <a:pt x="182" y="21600"/>
                    <a:pt x="424" y="21600"/>
                  </a:cubicBezTo>
                  <a:lnTo>
                    <a:pt x="21114" y="21600"/>
                  </a:lnTo>
                  <a:cubicBezTo>
                    <a:pt x="21356" y="21600"/>
                    <a:pt x="21600" y="17280"/>
                    <a:pt x="21600" y="11534"/>
                  </a:cubicBezTo>
                  <a:cubicBezTo>
                    <a:pt x="21600" y="5746"/>
                    <a:pt x="21356" y="0"/>
                    <a:pt x="21114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" name="Google Shape;139;p63"/>
            <p:cNvSpPr/>
            <p:nvPr/>
          </p:nvSpPr>
          <p:spPr>
            <a:xfrm flipH="1">
              <a:off x="483780" y="473142"/>
              <a:ext cx="133650" cy="17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0" y="0"/>
                  </a:moveTo>
                  <a:cubicBezTo>
                    <a:pt x="762" y="0"/>
                    <a:pt x="0" y="5746"/>
                    <a:pt x="0" y="11534"/>
                  </a:cubicBezTo>
                  <a:cubicBezTo>
                    <a:pt x="0" y="17280"/>
                    <a:pt x="762" y="21600"/>
                    <a:pt x="1530" y="21600"/>
                  </a:cubicBezTo>
                  <a:lnTo>
                    <a:pt x="20265" y="21600"/>
                  </a:lnTo>
                  <a:cubicBezTo>
                    <a:pt x="21027" y="21600"/>
                    <a:pt x="21600" y="17280"/>
                    <a:pt x="21600" y="11534"/>
                  </a:cubicBezTo>
                  <a:cubicBezTo>
                    <a:pt x="21600" y="5746"/>
                    <a:pt x="21027" y="0"/>
                    <a:pt x="20265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Google Shape;140;p63"/>
            <p:cNvSpPr/>
            <p:nvPr/>
          </p:nvSpPr>
          <p:spPr>
            <a:xfrm flipH="1">
              <a:off x="483780" y="520446"/>
              <a:ext cx="88722" cy="1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0" y="0"/>
                  </a:moveTo>
                  <a:cubicBezTo>
                    <a:pt x="863" y="0"/>
                    <a:pt x="0" y="4625"/>
                    <a:pt x="0" y="10823"/>
                  </a:cubicBezTo>
                  <a:cubicBezTo>
                    <a:pt x="0" y="16975"/>
                    <a:pt x="863" y="21600"/>
                    <a:pt x="2020" y="21600"/>
                  </a:cubicBezTo>
                  <a:lnTo>
                    <a:pt x="19588" y="21600"/>
                  </a:lnTo>
                  <a:cubicBezTo>
                    <a:pt x="20737" y="21600"/>
                    <a:pt x="21600" y="16975"/>
                    <a:pt x="21600" y="10823"/>
                  </a:cubicBezTo>
                  <a:cubicBezTo>
                    <a:pt x="21600" y="4625"/>
                    <a:pt x="20737" y="0"/>
                    <a:pt x="19588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Google Shape;141;p63"/>
            <p:cNvSpPr/>
            <p:nvPr/>
          </p:nvSpPr>
          <p:spPr>
            <a:xfrm flipH="1">
              <a:off x="590231" y="520446"/>
              <a:ext cx="26029" cy="1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86" y="0"/>
                  </a:moveTo>
                  <a:cubicBezTo>
                    <a:pt x="2943" y="0"/>
                    <a:pt x="0" y="4625"/>
                    <a:pt x="0" y="10823"/>
                  </a:cubicBezTo>
                  <a:cubicBezTo>
                    <a:pt x="0" y="16975"/>
                    <a:pt x="2943" y="21600"/>
                    <a:pt x="6886" y="21600"/>
                  </a:cubicBezTo>
                  <a:lnTo>
                    <a:pt x="13743" y="21600"/>
                  </a:lnTo>
                  <a:cubicBezTo>
                    <a:pt x="17657" y="21600"/>
                    <a:pt x="21600" y="16975"/>
                    <a:pt x="21600" y="10823"/>
                  </a:cubicBezTo>
                  <a:cubicBezTo>
                    <a:pt x="21600" y="4625"/>
                    <a:pt x="17657" y="0"/>
                    <a:pt x="13743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Google Shape;142;p63"/>
            <p:cNvSpPr/>
            <p:nvPr/>
          </p:nvSpPr>
          <p:spPr>
            <a:xfrm flipH="1">
              <a:off x="641081" y="520446"/>
              <a:ext cx="80460" cy="1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28" y="0"/>
                  </a:moveTo>
                  <a:cubicBezTo>
                    <a:pt x="952" y="0"/>
                    <a:pt x="0" y="4625"/>
                    <a:pt x="0" y="10823"/>
                  </a:cubicBezTo>
                  <a:cubicBezTo>
                    <a:pt x="0" y="16975"/>
                    <a:pt x="952" y="21600"/>
                    <a:pt x="2228" y="21600"/>
                  </a:cubicBezTo>
                  <a:lnTo>
                    <a:pt x="19372" y="21600"/>
                  </a:lnTo>
                  <a:cubicBezTo>
                    <a:pt x="20639" y="21600"/>
                    <a:pt x="21600" y="16975"/>
                    <a:pt x="21600" y="10823"/>
                  </a:cubicBezTo>
                  <a:cubicBezTo>
                    <a:pt x="21600" y="4625"/>
                    <a:pt x="20639" y="0"/>
                    <a:pt x="19372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Google Shape;143;p63"/>
            <p:cNvSpPr/>
            <p:nvPr/>
          </p:nvSpPr>
          <p:spPr>
            <a:xfrm flipH="1">
              <a:off x="754659" y="520446"/>
              <a:ext cx="80425" cy="1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19" y="0"/>
                  </a:moveTo>
                  <a:cubicBezTo>
                    <a:pt x="952" y="0"/>
                    <a:pt x="0" y="4625"/>
                    <a:pt x="0" y="10823"/>
                  </a:cubicBezTo>
                  <a:cubicBezTo>
                    <a:pt x="0" y="16975"/>
                    <a:pt x="952" y="21600"/>
                    <a:pt x="2219" y="21600"/>
                  </a:cubicBezTo>
                  <a:lnTo>
                    <a:pt x="19381" y="21600"/>
                  </a:lnTo>
                  <a:cubicBezTo>
                    <a:pt x="20648" y="21600"/>
                    <a:pt x="21600" y="16975"/>
                    <a:pt x="21600" y="10823"/>
                  </a:cubicBezTo>
                  <a:cubicBezTo>
                    <a:pt x="21600" y="4625"/>
                    <a:pt x="20648" y="0"/>
                    <a:pt x="19381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Google Shape;144;p63"/>
            <p:cNvSpPr/>
            <p:nvPr/>
          </p:nvSpPr>
          <p:spPr>
            <a:xfrm flipH="1">
              <a:off x="868202" y="520446"/>
              <a:ext cx="80425" cy="1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19" y="0"/>
                  </a:moveTo>
                  <a:cubicBezTo>
                    <a:pt x="952" y="0"/>
                    <a:pt x="0" y="4625"/>
                    <a:pt x="0" y="10823"/>
                  </a:cubicBezTo>
                  <a:cubicBezTo>
                    <a:pt x="0" y="16975"/>
                    <a:pt x="952" y="21600"/>
                    <a:pt x="2219" y="21600"/>
                  </a:cubicBezTo>
                  <a:lnTo>
                    <a:pt x="19371" y="21600"/>
                  </a:lnTo>
                  <a:cubicBezTo>
                    <a:pt x="20648" y="21600"/>
                    <a:pt x="21600" y="16975"/>
                    <a:pt x="21600" y="10823"/>
                  </a:cubicBezTo>
                  <a:cubicBezTo>
                    <a:pt x="21600" y="4625"/>
                    <a:pt x="20648" y="0"/>
                    <a:pt x="19371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Google Shape;145;p63"/>
            <p:cNvSpPr/>
            <p:nvPr/>
          </p:nvSpPr>
          <p:spPr>
            <a:xfrm flipH="1">
              <a:off x="266127" y="577217"/>
              <a:ext cx="682500" cy="1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1" y="0"/>
                  </a:moveTo>
                  <a:cubicBezTo>
                    <a:pt x="112" y="0"/>
                    <a:pt x="0" y="4625"/>
                    <a:pt x="0" y="10823"/>
                  </a:cubicBezTo>
                  <a:cubicBezTo>
                    <a:pt x="0" y="16975"/>
                    <a:pt x="112" y="21600"/>
                    <a:pt x="261" y="21600"/>
                  </a:cubicBezTo>
                  <a:lnTo>
                    <a:pt x="21337" y="21600"/>
                  </a:lnTo>
                  <a:cubicBezTo>
                    <a:pt x="21488" y="21600"/>
                    <a:pt x="21600" y="16975"/>
                    <a:pt x="21600" y="10823"/>
                  </a:cubicBezTo>
                  <a:cubicBezTo>
                    <a:pt x="21600" y="4625"/>
                    <a:pt x="21488" y="0"/>
                    <a:pt x="21337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Google Shape;146;p63"/>
            <p:cNvSpPr/>
            <p:nvPr/>
          </p:nvSpPr>
          <p:spPr>
            <a:xfrm flipH="1">
              <a:off x="1004227" y="520446"/>
              <a:ext cx="40213" cy="1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38" y="0"/>
                  </a:moveTo>
                  <a:cubicBezTo>
                    <a:pt x="1905" y="0"/>
                    <a:pt x="0" y="4625"/>
                    <a:pt x="0" y="10823"/>
                  </a:cubicBezTo>
                  <a:cubicBezTo>
                    <a:pt x="0" y="16975"/>
                    <a:pt x="1905" y="21600"/>
                    <a:pt x="4438" y="21600"/>
                  </a:cubicBezTo>
                  <a:lnTo>
                    <a:pt x="16514" y="21600"/>
                  </a:lnTo>
                  <a:cubicBezTo>
                    <a:pt x="19695" y="21600"/>
                    <a:pt x="21600" y="16975"/>
                    <a:pt x="21600" y="10823"/>
                  </a:cubicBezTo>
                  <a:cubicBezTo>
                    <a:pt x="21600" y="4625"/>
                    <a:pt x="19695" y="0"/>
                    <a:pt x="16514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Google Shape;147;p63"/>
            <p:cNvSpPr/>
            <p:nvPr/>
          </p:nvSpPr>
          <p:spPr>
            <a:xfrm flipH="1">
              <a:off x="1004227" y="577217"/>
              <a:ext cx="40213" cy="1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38" y="0"/>
                  </a:moveTo>
                  <a:cubicBezTo>
                    <a:pt x="1905" y="0"/>
                    <a:pt x="0" y="4625"/>
                    <a:pt x="0" y="10823"/>
                  </a:cubicBezTo>
                  <a:cubicBezTo>
                    <a:pt x="0" y="16975"/>
                    <a:pt x="1905" y="21600"/>
                    <a:pt x="4438" y="21600"/>
                  </a:cubicBezTo>
                  <a:lnTo>
                    <a:pt x="16514" y="21600"/>
                  </a:lnTo>
                  <a:cubicBezTo>
                    <a:pt x="19695" y="21600"/>
                    <a:pt x="21600" y="16975"/>
                    <a:pt x="21600" y="10823"/>
                  </a:cubicBezTo>
                  <a:cubicBezTo>
                    <a:pt x="21600" y="4625"/>
                    <a:pt x="19695" y="0"/>
                    <a:pt x="16514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Google Shape;148;p63"/>
            <p:cNvSpPr/>
            <p:nvPr/>
          </p:nvSpPr>
          <p:spPr>
            <a:xfrm flipH="1">
              <a:off x="1004227" y="633989"/>
              <a:ext cx="40213" cy="1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38" y="0"/>
                  </a:moveTo>
                  <a:cubicBezTo>
                    <a:pt x="1905" y="0"/>
                    <a:pt x="0" y="4672"/>
                    <a:pt x="0" y="10823"/>
                  </a:cubicBezTo>
                  <a:cubicBezTo>
                    <a:pt x="0" y="16975"/>
                    <a:pt x="1905" y="21600"/>
                    <a:pt x="4438" y="21600"/>
                  </a:cubicBezTo>
                  <a:lnTo>
                    <a:pt x="16514" y="21600"/>
                  </a:lnTo>
                  <a:cubicBezTo>
                    <a:pt x="19695" y="21600"/>
                    <a:pt x="21600" y="16975"/>
                    <a:pt x="21600" y="10823"/>
                  </a:cubicBezTo>
                  <a:cubicBezTo>
                    <a:pt x="21600" y="4672"/>
                    <a:pt x="19695" y="0"/>
                    <a:pt x="16514" y="0"/>
                  </a:cubicBezTo>
                  <a:close/>
                </a:path>
              </a:pathLst>
            </a:custGeom>
            <a:solidFill>
              <a:srgbClr val="12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Google Shape;149;p63"/>
            <p:cNvSpPr/>
            <p:nvPr/>
          </p:nvSpPr>
          <p:spPr>
            <a:xfrm flipH="1">
              <a:off x="124180" y="577217"/>
              <a:ext cx="100566" cy="1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4" y="0"/>
                  </a:moveTo>
                  <a:cubicBezTo>
                    <a:pt x="1021" y="0"/>
                    <a:pt x="0" y="4625"/>
                    <a:pt x="0" y="10823"/>
                  </a:cubicBezTo>
                  <a:cubicBezTo>
                    <a:pt x="0" y="16975"/>
                    <a:pt x="1021" y="21600"/>
                    <a:pt x="2034" y="21600"/>
                  </a:cubicBezTo>
                  <a:lnTo>
                    <a:pt x="19818" y="21600"/>
                  </a:lnTo>
                  <a:cubicBezTo>
                    <a:pt x="20838" y="21600"/>
                    <a:pt x="21600" y="16975"/>
                    <a:pt x="21600" y="10823"/>
                  </a:cubicBezTo>
                  <a:cubicBezTo>
                    <a:pt x="21600" y="4625"/>
                    <a:pt x="20838" y="0"/>
                    <a:pt x="19818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Google Shape;150;p63"/>
            <p:cNvSpPr/>
            <p:nvPr/>
          </p:nvSpPr>
          <p:spPr>
            <a:xfrm flipH="1">
              <a:off x="662392" y="633989"/>
              <a:ext cx="288610" cy="1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8" y="0"/>
                  </a:moveTo>
                  <a:cubicBezTo>
                    <a:pt x="265" y="0"/>
                    <a:pt x="0" y="4672"/>
                    <a:pt x="0" y="10823"/>
                  </a:cubicBezTo>
                  <a:cubicBezTo>
                    <a:pt x="0" y="16975"/>
                    <a:pt x="265" y="21600"/>
                    <a:pt x="618" y="21600"/>
                  </a:cubicBezTo>
                  <a:lnTo>
                    <a:pt x="20891" y="21600"/>
                  </a:lnTo>
                  <a:cubicBezTo>
                    <a:pt x="21247" y="21600"/>
                    <a:pt x="21600" y="16975"/>
                    <a:pt x="21600" y="10823"/>
                  </a:cubicBezTo>
                  <a:cubicBezTo>
                    <a:pt x="21600" y="4672"/>
                    <a:pt x="21247" y="0"/>
                    <a:pt x="2089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Google Shape;151;p63"/>
            <p:cNvSpPr/>
            <p:nvPr/>
          </p:nvSpPr>
          <p:spPr>
            <a:xfrm flipH="1">
              <a:off x="247227" y="707356"/>
              <a:ext cx="325275" cy="17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1" y="0"/>
                  </a:moveTo>
                  <a:cubicBezTo>
                    <a:pt x="235" y="0"/>
                    <a:pt x="0" y="5746"/>
                    <a:pt x="0" y="11491"/>
                  </a:cubicBezTo>
                  <a:cubicBezTo>
                    <a:pt x="0" y="17280"/>
                    <a:pt x="235" y="21600"/>
                    <a:pt x="551" y="21600"/>
                  </a:cubicBezTo>
                  <a:lnTo>
                    <a:pt x="21051" y="21600"/>
                  </a:lnTo>
                  <a:cubicBezTo>
                    <a:pt x="21365" y="21600"/>
                    <a:pt x="21600" y="17280"/>
                    <a:pt x="21600" y="11491"/>
                  </a:cubicBezTo>
                  <a:cubicBezTo>
                    <a:pt x="21600" y="5746"/>
                    <a:pt x="21365" y="0"/>
                    <a:pt x="2105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" name="Google Shape;152;p63"/>
            <p:cNvSpPr/>
            <p:nvPr/>
          </p:nvSpPr>
          <p:spPr>
            <a:xfrm flipH="1">
              <a:off x="247227" y="668314"/>
              <a:ext cx="106452" cy="17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1" y="0"/>
                  </a:moveTo>
                  <a:cubicBezTo>
                    <a:pt x="964" y="0"/>
                    <a:pt x="0" y="4320"/>
                    <a:pt x="0" y="11534"/>
                  </a:cubicBezTo>
                  <a:cubicBezTo>
                    <a:pt x="0" y="17280"/>
                    <a:pt x="964" y="21600"/>
                    <a:pt x="1921" y="21600"/>
                  </a:cubicBezTo>
                  <a:lnTo>
                    <a:pt x="19924" y="21600"/>
                  </a:lnTo>
                  <a:cubicBezTo>
                    <a:pt x="20880" y="21600"/>
                    <a:pt x="21600" y="17280"/>
                    <a:pt x="21600" y="11534"/>
                  </a:cubicBezTo>
                  <a:cubicBezTo>
                    <a:pt x="21600" y="4320"/>
                    <a:pt x="20880" y="0"/>
                    <a:pt x="1992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" name="Google Shape;153;p63"/>
            <p:cNvSpPr/>
            <p:nvPr/>
          </p:nvSpPr>
          <p:spPr>
            <a:xfrm flipH="1">
              <a:off x="703774" y="313466"/>
              <a:ext cx="340666" cy="17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4" y="0"/>
                  </a:moveTo>
                  <a:cubicBezTo>
                    <a:pt x="225" y="0"/>
                    <a:pt x="0" y="4320"/>
                    <a:pt x="0" y="10066"/>
                  </a:cubicBezTo>
                  <a:cubicBezTo>
                    <a:pt x="0" y="15854"/>
                    <a:pt x="225" y="21600"/>
                    <a:pt x="524" y="21600"/>
                  </a:cubicBezTo>
                  <a:lnTo>
                    <a:pt x="21000" y="21600"/>
                  </a:lnTo>
                  <a:cubicBezTo>
                    <a:pt x="21299" y="21600"/>
                    <a:pt x="21600" y="15854"/>
                    <a:pt x="21600" y="10066"/>
                  </a:cubicBezTo>
                  <a:cubicBezTo>
                    <a:pt x="21600" y="4320"/>
                    <a:pt x="21299" y="0"/>
                    <a:pt x="21000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" name="Google Shape;154;p63"/>
            <p:cNvSpPr/>
            <p:nvPr/>
          </p:nvSpPr>
          <p:spPr>
            <a:xfrm flipH="1">
              <a:off x="494418" y="867032"/>
              <a:ext cx="550022" cy="1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4" y="0"/>
                  </a:moveTo>
                  <a:cubicBezTo>
                    <a:pt x="139" y="0"/>
                    <a:pt x="0" y="4625"/>
                    <a:pt x="0" y="10777"/>
                  </a:cubicBezTo>
                  <a:cubicBezTo>
                    <a:pt x="0" y="16975"/>
                    <a:pt x="139" y="21600"/>
                    <a:pt x="324" y="21600"/>
                  </a:cubicBezTo>
                  <a:lnTo>
                    <a:pt x="21274" y="21600"/>
                  </a:lnTo>
                  <a:cubicBezTo>
                    <a:pt x="21461" y="21600"/>
                    <a:pt x="21600" y="16975"/>
                    <a:pt x="21600" y="10777"/>
                  </a:cubicBezTo>
                  <a:cubicBezTo>
                    <a:pt x="21600" y="4625"/>
                    <a:pt x="21461" y="0"/>
                    <a:pt x="2127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" name="Google Shape;155;p63"/>
            <p:cNvSpPr/>
            <p:nvPr/>
          </p:nvSpPr>
          <p:spPr>
            <a:xfrm flipH="1">
              <a:off x="380875" y="765297"/>
              <a:ext cx="163224" cy="1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53" y="0"/>
                  </a:moveTo>
                  <a:cubicBezTo>
                    <a:pt x="624" y="0"/>
                    <a:pt x="0" y="4625"/>
                    <a:pt x="0" y="10823"/>
                  </a:cubicBezTo>
                  <a:cubicBezTo>
                    <a:pt x="0" y="16975"/>
                    <a:pt x="624" y="21600"/>
                    <a:pt x="1253" y="21600"/>
                  </a:cubicBezTo>
                  <a:lnTo>
                    <a:pt x="20507" y="21600"/>
                  </a:lnTo>
                  <a:cubicBezTo>
                    <a:pt x="21131" y="21600"/>
                    <a:pt x="21600" y="16975"/>
                    <a:pt x="21600" y="10823"/>
                  </a:cubicBezTo>
                  <a:cubicBezTo>
                    <a:pt x="21600" y="4625"/>
                    <a:pt x="21131" y="0"/>
                    <a:pt x="20507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" name="Google Shape;156;p63"/>
            <p:cNvSpPr/>
            <p:nvPr/>
          </p:nvSpPr>
          <p:spPr>
            <a:xfrm flipH="1">
              <a:off x="108826" y="765297"/>
              <a:ext cx="217619" cy="1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0" y="0"/>
                  </a:moveTo>
                  <a:cubicBezTo>
                    <a:pt x="352" y="0"/>
                    <a:pt x="0" y="4625"/>
                    <a:pt x="0" y="10823"/>
                  </a:cubicBezTo>
                  <a:cubicBezTo>
                    <a:pt x="0" y="16975"/>
                    <a:pt x="352" y="21600"/>
                    <a:pt x="820" y="21600"/>
                  </a:cubicBezTo>
                  <a:lnTo>
                    <a:pt x="20780" y="21600"/>
                  </a:lnTo>
                  <a:cubicBezTo>
                    <a:pt x="21248" y="21600"/>
                    <a:pt x="21600" y="16975"/>
                    <a:pt x="21600" y="10823"/>
                  </a:cubicBezTo>
                  <a:cubicBezTo>
                    <a:pt x="21600" y="4625"/>
                    <a:pt x="21248" y="0"/>
                    <a:pt x="20780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" name="Google Shape;157;p63"/>
            <p:cNvSpPr/>
            <p:nvPr/>
          </p:nvSpPr>
          <p:spPr>
            <a:xfrm flipH="1">
              <a:off x="108826" y="845721"/>
              <a:ext cx="217619" cy="17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0" y="0"/>
                  </a:moveTo>
                  <a:cubicBezTo>
                    <a:pt x="352" y="0"/>
                    <a:pt x="0" y="5777"/>
                    <a:pt x="0" y="11511"/>
                  </a:cubicBezTo>
                  <a:cubicBezTo>
                    <a:pt x="0" y="17289"/>
                    <a:pt x="352" y="21600"/>
                    <a:pt x="820" y="21600"/>
                  </a:cubicBezTo>
                  <a:lnTo>
                    <a:pt x="20780" y="21600"/>
                  </a:lnTo>
                  <a:cubicBezTo>
                    <a:pt x="21248" y="21600"/>
                    <a:pt x="21600" y="17289"/>
                    <a:pt x="21600" y="11511"/>
                  </a:cubicBezTo>
                  <a:cubicBezTo>
                    <a:pt x="21600" y="5777"/>
                    <a:pt x="21248" y="0"/>
                    <a:pt x="20780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Google Shape;158;p63"/>
            <p:cNvSpPr/>
            <p:nvPr/>
          </p:nvSpPr>
          <p:spPr>
            <a:xfrm flipH="1">
              <a:off x="961639" y="922633"/>
              <a:ext cx="82801" cy="17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" y="0"/>
                  </a:moveTo>
                  <a:cubicBezTo>
                    <a:pt x="925" y="0"/>
                    <a:pt x="0" y="4320"/>
                    <a:pt x="0" y="11491"/>
                  </a:cubicBezTo>
                  <a:cubicBezTo>
                    <a:pt x="0" y="17280"/>
                    <a:pt x="925" y="21600"/>
                    <a:pt x="2155" y="21600"/>
                  </a:cubicBezTo>
                  <a:lnTo>
                    <a:pt x="19435" y="21600"/>
                  </a:lnTo>
                  <a:cubicBezTo>
                    <a:pt x="20675" y="21600"/>
                    <a:pt x="21600" y="17280"/>
                    <a:pt x="21600" y="11491"/>
                  </a:cubicBezTo>
                  <a:cubicBezTo>
                    <a:pt x="21600" y="4320"/>
                    <a:pt x="20675" y="0"/>
                    <a:pt x="19435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" name="Google Shape;159;p63"/>
            <p:cNvSpPr/>
            <p:nvPr/>
          </p:nvSpPr>
          <p:spPr>
            <a:xfrm flipH="1">
              <a:off x="428179" y="922633"/>
              <a:ext cx="512185" cy="17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9" y="0"/>
                  </a:moveTo>
                  <a:cubicBezTo>
                    <a:pt x="200" y="0"/>
                    <a:pt x="0" y="4320"/>
                    <a:pt x="0" y="11491"/>
                  </a:cubicBezTo>
                  <a:cubicBezTo>
                    <a:pt x="0" y="17280"/>
                    <a:pt x="200" y="21600"/>
                    <a:pt x="399" y="21600"/>
                  </a:cubicBezTo>
                  <a:lnTo>
                    <a:pt x="21250" y="21600"/>
                  </a:lnTo>
                  <a:cubicBezTo>
                    <a:pt x="21450" y="21600"/>
                    <a:pt x="21600" y="17280"/>
                    <a:pt x="21600" y="11491"/>
                  </a:cubicBezTo>
                  <a:cubicBezTo>
                    <a:pt x="21600" y="4320"/>
                    <a:pt x="21450" y="0"/>
                    <a:pt x="21250" y="0"/>
                  </a:cubicBezTo>
                  <a:close/>
                </a:path>
              </a:pathLst>
            </a:custGeom>
            <a:solidFill>
              <a:srgbClr val="12D7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9" name="Title Text"/>
          <p:cNvSpPr txBox="1"/>
          <p:nvPr>
            <p:ph type="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="b"/>
          <a:lstStyle>
            <a:lvl1pPr algn="ctr">
              <a:defRPr sz="6500"/>
            </a:lvl1pPr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/>
          <a:lstStyle>
            <a:lvl1pPr marL="317500" indent="-177800" algn="ctr">
              <a:buClrTx/>
              <a:buSzTx/>
              <a:buFontTx/>
              <a:buNone/>
              <a:defRPr sz="1400"/>
            </a:lvl1pPr>
            <a:lvl2pPr marL="317500" indent="279400" algn="ctr">
              <a:buClrTx/>
              <a:buSzTx/>
              <a:buFontTx/>
              <a:buNone/>
              <a:defRPr sz="1400"/>
            </a:lvl2pPr>
            <a:lvl3pPr marL="317500" indent="736600" algn="ctr">
              <a:buClrTx/>
              <a:buSzTx/>
              <a:buFontTx/>
              <a:buNone/>
              <a:defRPr sz="1400"/>
            </a:lvl3pPr>
            <a:lvl4pPr marL="317500" indent="1193800" algn="ctr">
              <a:buClrTx/>
              <a:buSzTx/>
              <a:buFontTx/>
              <a:buNone/>
              <a:defRPr sz="1400"/>
            </a:lvl4pPr>
            <a:lvl5pPr marL="317500" indent="16510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Google Shape;162;p63"/>
          <p:cNvSpPr txBox="1"/>
          <p:nvPr/>
        </p:nvSpPr>
        <p:spPr>
          <a:xfrm>
            <a:off x="2228550" y="4090975"/>
            <a:ext cx="46869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 b="1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CREDITS</a:t>
            </a:r>
            <a:r>
              <a:rPr b="0">
                <a:solidFill>
                  <a:srgbClr val="CEF3F5"/>
                </a:solidFill>
              </a:rPr>
              <a:t>: This presentation template was created by</a:t>
            </a:r>
            <a:r>
              <a:rPr b="0"/>
              <a:t> </a:t>
            </a:r>
            <a:r>
              <a:rPr u="sng">
                <a:solidFill>
                  <a:srgbClr val="CEF3F5"/>
                </a:solidFill>
                <a:uFill>
                  <a:solidFill>
                    <a:srgbClr val="CEF3F5"/>
                  </a:solidFill>
                </a:uFill>
                <a:hlinkClick r:id="rId2" invalidUrl="" action="" tgtFrame="" tooltip="" history="1" highlightClick="0" endSnd="0"/>
              </a:rPr>
              <a:t>Slidesgo</a:t>
            </a:r>
            <a:r>
              <a:rPr b="0">
                <a:solidFill>
                  <a:srgbClr val="CEF3F5"/>
                </a:solidFill>
              </a:rPr>
              <a:t>, including icons by </a:t>
            </a:r>
            <a:r>
              <a:rPr u="sng">
                <a:solidFill>
                  <a:srgbClr val="CEF3F5"/>
                </a:solidFill>
                <a:uFill>
                  <a:solidFill>
                    <a:srgbClr val="CEF3F5"/>
                  </a:solidFill>
                </a:uFill>
                <a:hlinkClick r:id="rId3" invalidUrl="" action="" tgtFrame="" tooltip="" history="1" highlightClick="0" endSnd="0"/>
              </a:rPr>
              <a:t>Flaticon</a:t>
            </a:r>
            <a:r>
              <a:rPr b="0">
                <a:solidFill>
                  <a:srgbClr val="CEF3F5"/>
                </a:solidFill>
              </a:rPr>
              <a:t>, infographics &amp; images by </a:t>
            </a:r>
            <a:r>
              <a:rPr u="sng">
                <a:solidFill>
                  <a:srgbClr val="CEF3F5"/>
                </a:solidFill>
                <a:uFill>
                  <a:solidFill>
                    <a:srgbClr val="CEF3F5"/>
                  </a:solidFill>
                </a:uFill>
                <a:hlinkClick r:id="rId4" invalidUrl="" action="" tgtFrame="" tooltip="" history="1" highlightClick="0" endSnd="0"/>
              </a:rPr>
              <a:t>Freepik</a:t>
            </a:r>
            <a:r>
              <a:rPr b="0"/>
              <a:t> 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/>
          <p:nvPr>
            <p:ph type="title"/>
          </p:nvPr>
        </p:nvSpPr>
        <p:spPr>
          <a:xfrm>
            <a:off x="4939700" y="1288260"/>
            <a:ext cx="1905301" cy="97050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90" name="Body Level One…"/>
          <p:cNvSpPr txBox="1"/>
          <p:nvPr>
            <p:ph type="body" sz="quarter" idx="1"/>
          </p:nvPr>
        </p:nvSpPr>
        <p:spPr>
          <a:xfrm>
            <a:off x="4939700" y="2182537"/>
            <a:ext cx="1905301" cy="18036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indent="-317500">
              <a:buSzPts val="1400"/>
              <a:defRPr sz="1400"/>
            </a:lvl2pPr>
            <a:lvl3pPr indent="-317500">
              <a:buSzPts val="1400"/>
              <a:defRPr sz="1400"/>
            </a:lvl3pPr>
            <a:lvl4pPr indent="-317500">
              <a:buSzPts val="1400"/>
              <a:defRPr sz="1400"/>
            </a:lvl4pPr>
            <a:lvl5pPr indent="-3175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Text"/>
          <p:cNvSpPr txBox="1"/>
          <p:nvPr>
            <p:ph type="title"/>
          </p:nvPr>
        </p:nvSpPr>
        <p:spPr>
          <a:xfrm>
            <a:off x="1552575" y="531500"/>
            <a:ext cx="4714800" cy="1533601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0A1D4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Body Level One…"/>
          <p:cNvSpPr txBox="1"/>
          <p:nvPr>
            <p:ph type="body" sz="quarter" idx="1"/>
          </p:nvPr>
        </p:nvSpPr>
        <p:spPr>
          <a:xfrm>
            <a:off x="1410963" y="1499610"/>
            <a:ext cx="2317201" cy="389701"/>
          </a:xfrm>
          <a:prstGeom prst="rect">
            <a:avLst/>
          </a:prstGeom>
        </p:spPr>
        <p:txBody>
          <a:bodyPr anchor="b"/>
          <a:lstStyle>
            <a:lvl1pPr marL="317500" indent="-177800" algn="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317500" indent="279400" algn="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317500" indent="736600" algn="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317500" indent="1193800" algn="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317500" indent="1651000" algn="r">
              <a:buClrTx/>
              <a:buSzTx/>
              <a:buFontTx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xfrm>
            <a:off x="3216899" y="1518174"/>
            <a:ext cx="1599001" cy="1234801"/>
          </a:xfrm>
          <a:prstGeom prst="rect">
            <a:avLst/>
          </a:prstGeom>
        </p:spPr>
        <p:txBody>
          <a:bodyPr anchor="ctr"/>
          <a:lstStyle>
            <a:lvl1pPr>
              <a:defRPr sz="72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13367C"/>
            </a:gs>
            <a:gs pos="100000">
              <a:srgbClr val="0A1D42"/>
            </a:gs>
          </a:gsLst>
          <a:lin ang="5400011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19999" y="539999"/>
            <a:ext cx="770400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19999" y="1104850"/>
            <a:ext cx="7890601" cy="31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9" name="Google Shape;14;p61"/>
          <p:cNvGrpSpPr/>
          <p:nvPr/>
        </p:nvGrpSpPr>
        <p:grpSpPr>
          <a:xfrm>
            <a:off x="20" y="4569045"/>
            <a:ext cx="1022469" cy="572728"/>
            <a:chOff x="20" y="0"/>
            <a:chExt cx="1022468" cy="572726"/>
          </a:xfrm>
        </p:grpSpPr>
        <p:sp>
          <p:nvSpPr>
            <p:cNvPr id="4" name="Google Shape;15;p61"/>
            <p:cNvSpPr/>
            <p:nvPr/>
          </p:nvSpPr>
          <p:spPr>
            <a:xfrm>
              <a:off x="20" y="175997"/>
              <a:ext cx="678982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" name="Google Shape;16;p61"/>
            <p:cNvSpPr/>
            <p:nvPr/>
          </p:nvSpPr>
          <p:spPr>
            <a:xfrm>
              <a:off x="132290" y="-1"/>
              <a:ext cx="595032" cy="57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" name="Google Shape;17;p61"/>
            <p:cNvSpPr/>
            <p:nvPr/>
          </p:nvSpPr>
          <p:spPr>
            <a:xfrm>
              <a:off x="264378" y="43694"/>
              <a:ext cx="528975" cy="529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" name="Google Shape;18;p61"/>
            <p:cNvSpPr/>
            <p:nvPr/>
          </p:nvSpPr>
          <p:spPr>
            <a:xfrm>
              <a:off x="396688" y="175997"/>
              <a:ext cx="594992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" name="Google Shape;19;p61"/>
            <p:cNvSpPr/>
            <p:nvPr/>
          </p:nvSpPr>
          <p:spPr>
            <a:xfrm>
              <a:off x="528959" y="308300"/>
              <a:ext cx="493530" cy="26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" name="Google Shape;20;p61"/>
          <p:cNvGrpSpPr/>
          <p:nvPr/>
        </p:nvGrpSpPr>
        <p:grpSpPr>
          <a:xfrm>
            <a:off x="8121519" y="16"/>
            <a:ext cx="1022470" cy="572728"/>
            <a:chOff x="0" y="0"/>
            <a:chExt cx="1022468" cy="572726"/>
          </a:xfrm>
        </p:grpSpPr>
        <p:sp>
          <p:nvSpPr>
            <p:cNvPr id="10" name="Google Shape;21;p61"/>
            <p:cNvSpPr/>
            <p:nvPr/>
          </p:nvSpPr>
          <p:spPr>
            <a:xfrm rot="10800000">
              <a:off x="343486" y="6"/>
              <a:ext cx="678983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6" y="0"/>
                  </a:moveTo>
                  <a:cubicBezTo>
                    <a:pt x="1230" y="6349"/>
                    <a:pt x="0" y="13728"/>
                    <a:pt x="0" y="21600"/>
                  </a:cubicBezTo>
                  <a:lnTo>
                    <a:pt x="21036" y="21600"/>
                  </a:lnTo>
                  <a:cubicBezTo>
                    <a:pt x="21036" y="20285"/>
                    <a:pt x="21241" y="19056"/>
                    <a:pt x="21600" y="18004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" name="Google Shape;22;p61"/>
            <p:cNvSpPr/>
            <p:nvPr/>
          </p:nvSpPr>
          <p:spPr>
            <a:xfrm rot="10800000">
              <a:off x="295167" y="0"/>
              <a:ext cx="595031" cy="57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95" y="0"/>
                  </a:moveTo>
                  <a:cubicBezTo>
                    <a:pt x="4824" y="4314"/>
                    <a:pt x="0" y="12372"/>
                    <a:pt x="0" y="21600"/>
                  </a:cubicBezTo>
                  <a:lnTo>
                    <a:pt x="19202" y="21600"/>
                  </a:lnTo>
                  <a:cubicBezTo>
                    <a:pt x="19202" y="19754"/>
                    <a:pt x="20167" y="18144"/>
                    <a:pt x="21600" y="17278"/>
                  </a:cubicBezTo>
                  <a:lnTo>
                    <a:pt x="11995" y="0"/>
                  </a:lnTo>
                  <a:close/>
                </a:path>
              </a:pathLst>
            </a:custGeom>
            <a:solidFill>
              <a:schemeClr val="accent2">
                <a:alpha val="580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" name="Google Shape;23;p61"/>
            <p:cNvSpPr/>
            <p:nvPr/>
          </p:nvSpPr>
          <p:spPr>
            <a:xfrm rot="10800000">
              <a:off x="229135" y="1"/>
              <a:ext cx="528976" cy="52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69" y="0"/>
                    <a:pt x="0" y="9669"/>
                    <a:pt x="0" y="21600"/>
                  </a:cubicBezTo>
                  <a:lnTo>
                    <a:pt x="16206" y="21600"/>
                  </a:lnTo>
                  <a:cubicBezTo>
                    <a:pt x="16206" y="18615"/>
                    <a:pt x="18624" y="16198"/>
                    <a:pt x="21600" y="1619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4627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Google Shape;24;p61"/>
            <p:cNvSpPr/>
            <p:nvPr/>
          </p:nvSpPr>
          <p:spPr>
            <a:xfrm rot="10800000">
              <a:off x="30809" y="6"/>
              <a:ext cx="594991" cy="39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6447" y="0"/>
                    <a:pt x="0" y="9671"/>
                    <a:pt x="0" y="21600"/>
                  </a:cubicBezTo>
                  <a:lnTo>
                    <a:pt x="9605" y="21600"/>
                  </a:lnTo>
                  <a:cubicBezTo>
                    <a:pt x="9605" y="17619"/>
                    <a:pt x="11754" y="14396"/>
                    <a:pt x="14400" y="14396"/>
                  </a:cubicBezTo>
                  <a:cubicBezTo>
                    <a:pt x="15278" y="14396"/>
                    <a:pt x="16096" y="14759"/>
                    <a:pt x="16805" y="15361"/>
                  </a:cubicBezTo>
                  <a:lnTo>
                    <a:pt x="21600" y="2896"/>
                  </a:lnTo>
                  <a:cubicBezTo>
                    <a:pt x="19488" y="1053"/>
                    <a:pt x="17024" y="0"/>
                    <a:pt x="14400" y="0"/>
                  </a:cubicBezTo>
                  <a:close/>
                </a:path>
              </a:pathLst>
            </a:custGeom>
            <a:solidFill>
              <a:schemeClr val="accent4">
                <a:alpha val="4901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Google Shape;25;p61"/>
            <p:cNvSpPr/>
            <p:nvPr/>
          </p:nvSpPr>
          <p:spPr>
            <a:xfrm rot="10800000">
              <a:off x="0" y="12"/>
              <a:ext cx="493530" cy="264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1" y="0"/>
                  </a:moveTo>
                  <a:cubicBezTo>
                    <a:pt x="5182" y="0"/>
                    <a:pt x="0" y="9673"/>
                    <a:pt x="0" y="21600"/>
                  </a:cubicBezTo>
                  <a:lnTo>
                    <a:pt x="5790" y="21600"/>
                  </a:lnTo>
                  <a:cubicBezTo>
                    <a:pt x="5790" y="15627"/>
                    <a:pt x="8381" y="10792"/>
                    <a:pt x="11571" y="10792"/>
                  </a:cubicBezTo>
                  <a:cubicBezTo>
                    <a:pt x="13713" y="10792"/>
                    <a:pt x="15581" y="12981"/>
                    <a:pt x="16586" y="16205"/>
                  </a:cubicBezTo>
                  <a:lnTo>
                    <a:pt x="21600" y="10792"/>
                  </a:lnTo>
                  <a:cubicBezTo>
                    <a:pt x="19600" y="4343"/>
                    <a:pt x="15854" y="0"/>
                    <a:pt x="11571" y="0"/>
                  </a:cubicBezTo>
                  <a:close/>
                </a:path>
              </a:pathLst>
            </a:custGeom>
            <a:solidFill>
              <a:schemeClr val="accent5">
                <a:alpha val="42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EF3F5"/>
          </a:solidFill>
          <a:uFillTx/>
          <a:latin typeface="Oswald"/>
          <a:ea typeface="Oswald"/>
          <a:cs typeface="Oswald"/>
          <a:sym typeface="Oswa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EF3F5"/>
          </a:solidFill>
          <a:uFillTx/>
          <a:latin typeface="Oswald"/>
          <a:ea typeface="Oswald"/>
          <a:cs typeface="Oswald"/>
          <a:sym typeface="Oswa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EF3F5"/>
          </a:solidFill>
          <a:uFillTx/>
          <a:latin typeface="Oswald"/>
          <a:ea typeface="Oswald"/>
          <a:cs typeface="Oswald"/>
          <a:sym typeface="Oswa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EF3F5"/>
          </a:solidFill>
          <a:uFillTx/>
          <a:latin typeface="Oswald"/>
          <a:ea typeface="Oswald"/>
          <a:cs typeface="Oswald"/>
          <a:sym typeface="Oswa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EF3F5"/>
          </a:solidFill>
          <a:uFillTx/>
          <a:latin typeface="Oswald"/>
          <a:ea typeface="Oswald"/>
          <a:cs typeface="Oswald"/>
          <a:sym typeface="Oswa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EF3F5"/>
          </a:solidFill>
          <a:uFillTx/>
          <a:latin typeface="Oswald"/>
          <a:ea typeface="Oswald"/>
          <a:cs typeface="Oswald"/>
          <a:sym typeface="Oswa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EF3F5"/>
          </a:solidFill>
          <a:uFillTx/>
          <a:latin typeface="Oswald"/>
          <a:ea typeface="Oswald"/>
          <a:cs typeface="Oswald"/>
          <a:sym typeface="Oswa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EF3F5"/>
          </a:solidFill>
          <a:uFillTx/>
          <a:latin typeface="Oswald"/>
          <a:ea typeface="Oswald"/>
          <a:cs typeface="Oswald"/>
          <a:sym typeface="Oswa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EF3F5"/>
          </a:solidFill>
          <a:uFillTx/>
          <a:latin typeface="Oswald"/>
          <a:ea typeface="Oswald"/>
          <a:cs typeface="Oswald"/>
          <a:sym typeface="Oswald"/>
        </a:defRPr>
      </a:lvl9pPr>
    </p:titleStyle>
    <p:bodyStyle>
      <a:lvl1pPr marL="4572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EF3F5"/>
        </a:buClr>
        <a:buSzPts val="1200"/>
        <a:buFont typeface="Helvetica"/>
        <a:buChar char="●"/>
        <a:tabLst/>
        <a:defRPr b="0" baseline="0" cap="none" i="0" spc="0" strike="noStrike" sz="1200" u="none">
          <a:solidFill>
            <a:srgbClr val="CEF3F5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EF3F5"/>
        </a:buClr>
        <a:buSzPts val="1200"/>
        <a:buFont typeface="Helvetica"/>
        <a:buChar char="○"/>
        <a:tabLst/>
        <a:defRPr b="0" baseline="0" cap="none" i="0" spc="0" strike="noStrike" sz="1200" u="none">
          <a:solidFill>
            <a:srgbClr val="CEF3F5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EF3F5"/>
        </a:buClr>
        <a:buSzPts val="1200"/>
        <a:buFont typeface="Helvetica"/>
        <a:buChar char="■"/>
        <a:tabLst/>
        <a:defRPr b="0" baseline="0" cap="none" i="0" spc="0" strike="noStrike" sz="1200" u="none">
          <a:solidFill>
            <a:srgbClr val="CEF3F5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EF3F5"/>
        </a:buClr>
        <a:buSzPts val="1200"/>
        <a:buFont typeface="Helvetica"/>
        <a:buChar char="●"/>
        <a:tabLst/>
        <a:defRPr b="0" baseline="0" cap="none" i="0" spc="0" strike="noStrike" sz="1200" u="none">
          <a:solidFill>
            <a:srgbClr val="CEF3F5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EF3F5"/>
        </a:buClr>
        <a:buSzPts val="1200"/>
        <a:buFont typeface="Helvetica"/>
        <a:buChar char="○"/>
        <a:tabLst/>
        <a:defRPr b="0" baseline="0" cap="none" i="0" spc="0" strike="noStrike" sz="1200" u="none">
          <a:solidFill>
            <a:srgbClr val="CEF3F5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EF3F5"/>
        </a:buClr>
        <a:buSzPts val="1200"/>
        <a:buFont typeface="Helvetica"/>
        <a:buChar char="■"/>
        <a:tabLst/>
        <a:defRPr b="0" baseline="0" cap="none" i="0" spc="0" strike="noStrike" sz="1200" u="none">
          <a:solidFill>
            <a:srgbClr val="CEF3F5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EF3F5"/>
        </a:buClr>
        <a:buSzPts val="1200"/>
        <a:buFont typeface="Helvetica"/>
        <a:buChar char="●"/>
        <a:tabLst/>
        <a:defRPr b="0" baseline="0" cap="none" i="0" spc="0" strike="noStrike" sz="1200" u="none">
          <a:solidFill>
            <a:srgbClr val="CEF3F5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EF3F5"/>
        </a:buClr>
        <a:buSzPts val="1200"/>
        <a:buFont typeface="Helvetica"/>
        <a:buChar char="○"/>
        <a:tabLst/>
        <a:defRPr b="0" baseline="0" cap="none" i="0" spc="0" strike="noStrike" sz="1200" u="none">
          <a:solidFill>
            <a:srgbClr val="CEF3F5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CEF3F5"/>
        </a:buClr>
        <a:buSzPts val="1200"/>
        <a:buFont typeface="Helvetica"/>
        <a:buChar char="■"/>
        <a:tabLst/>
        <a:defRPr b="0" baseline="0" cap="none" i="0" spc="0" strike="noStrike" sz="1200" u="none">
          <a:solidFill>
            <a:srgbClr val="CEF3F5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what-is-pattern" TargetMode="External"/><Relationship Id="rId3" Type="http://schemas.openxmlformats.org/officeDocument/2006/relationships/hyperlink" Target="https://www.netsolutions.com/insights/software-design-pattern/" TargetMode="External"/><Relationship Id="rId4" Type="http://schemas.openxmlformats.org/officeDocument/2006/relationships/hyperlink" Target="https://medium.com/rafaelantoniolucio/software-design-patterns-7f865924622c" TargetMode="External"/><Relationship Id="rId5" Type="http://schemas.openxmlformats.org/officeDocument/2006/relationships/hyperlink" Target="https://academy.realm.io/posts/eric-maxwell-mvc-mvp-and-mvvm-on-android/" TargetMode="External"/><Relationship Id="rId6" Type="http://schemas.openxmlformats.org/officeDocument/2006/relationships/hyperlink" Target="https://www.zup.com.br/blog/mvp-vs-mvvm" TargetMode="External"/><Relationship Id="rId7" Type="http://schemas.openxmlformats.org/officeDocument/2006/relationships/hyperlink" Target="https://github.com/victor-lustosa/ipbc-palmas-flutter" TargetMode="External"/><Relationship Id="rId8" Type="http://schemas.openxmlformats.org/officeDocument/2006/relationships/hyperlink" Target="https://www.dtidigital.com.br/blog/adote-principios-solid-boas-praticas-de-programacao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473;p1"/>
          <p:cNvSpPr txBox="1"/>
          <p:nvPr>
            <p:ph type="ctrTitle"/>
          </p:nvPr>
        </p:nvSpPr>
        <p:spPr>
          <a:xfrm>
            <a:off x="893621" y="965742"/>
            <a:ext cx="4716308" cy="1697051"/>
          </a:xfrm>
          <a:prstGeom prst="rect">
            <a:avLst/>
          </a:prstGeom>
        </p:spPr>
        <p:txBody>
          <a:bodyPr/>
          <a:lstStyle/>
          <a:p>
            <a:pPr/>
            <a:r>
              <a:t>Architectural Patterns</a:t>
            </a:r>
          </a:p>
        </p:txBody>
      </p:sp>
      <p:sp>
        <p:nvSpPr>
          <p:cNvPr id="507" name="Google Shape;474;p1"/>
          <p:cNvSpPr txBox="1"/>
          <p:nvPr>
            <p:ph type="subTitle" sz="quarter" idx="1"/>
          </p:nvPr>
        </p:nvSpPr>
        <p:spPr>
          <a:xfrm>
            <a:off x="271481" y="4393169"/>
            <a:ext cx="4231386" cy="746735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Autor: Francisco Victor O. Lustosa</a:t>
            </a:r>
          </a:p>
        </p:txBody>
      </p:sp>
      <p:sp>
        <p:nvSpPr>
          <p:cNvPr id="508" name="Google Shape;475;p1"/>
          <p:cNvSpPr/>
          <p:nvPr/>
        </p:nvSpPr>
        <p:spPr>
          <a:xfrm>
            <a:off x="5827417" y="2727861"/>
            <a:ext cx="2584506" cy="1618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50" y="0"/>
                </a:moveTo>
                <a:cubicBezTo>
                  <a:pt x="563" y="0"/>
                  <a:pt x="0" y="887"/>
                  <a:pt x="0" y="1984"/>
                </a:cubicBezTo>
                <a:lnTo>
                  <a:pt x="0" y="19616"/>
                </a:lnTo>
                <a:cubicBezTo>
                  <a:pt x="0" y="20713"/>
                  <a:pt x="563" y="21600"/>
                  <a:pt x="1250" y="21600"/>
                </a:cubicBezTo>
                <a:lnTo>
                  <a:pt x="20350" y="21600"/>
                </a:lnTo>
                <a:cubicBezTo>
                  <a:pt x="21037" y="21600"/>
                  <a:pt x="21600" y="20713"/>
                  <a:pt x="21600" y="19616"/>
                </a:cubicBezTo>
                <a:lnTo>
                  <a:pt x="21600" y="1984"/>
                </a:lnTo>
                <a:cubicBezTo>
                  <a:pt x="21600" y="887"/>
                  <a:pt x="21037" y="0"/>
                  <a:pt x="20350" y="0"/>
                </a:cubicBezTo>
                <a:close/>
              </a:path>
            </a:pathLst>
          </a:custGeom>
          <a:solidFill>
            <a:srgbClr val="D0DD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9" name="Google Shape;476;p1"/>
          <p:cNvSpPr/>
          <p:nvPr/>
        </p:nvSpPr>
        <p:spPr>
          <a:xfrm>
            <a:off x="6036442" y="2901909"/>
            <a:ext cx="2166455" cy="938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3" y="0"/>
                </a:moveTo>
                <a:cubicBezTo>
                  <a:pt x="236" y="0"/>
                  <a:pt x="0" y="523"/>
                  <a:pt x="0" y="1208"/>
                </a:cubicBezTo>
                <a:lnTo>
                  <a:pt x="0" y="20392"/>
                </a:lnTo>
                <a:cubicBezTo>
                  <a:pt x="0" y="21057"/>
                  <a:pt x="236" y="21600"/>
                  <a:pt x="523" y="21600"/>
                </a:cubicBezTo>
                <a:lnTo>
                  <a:pt x="21077" y="21600"/>
                </a:lnTo>
                <a:cubicBezTo>
                  <a:pt x="21364" y="21600"/>
                  <a:pt x="21600" y="21057"/>
                  <a:pt x="21600" y="20392"/>
                </a:cubicBezTo>
                <a:lnTo>
                  <a:pt x="21600" y="1208"/>
                </a:lnTo>
                <a:cubicBezTo>
                  <a:pt x="21600" y="523"/>
                  <a:pt x="21364" y="0"/>
                  <a:pt x="21077" y="0"/>
                </a:cubicBezTo>
                <a:close/>
              </a:path>
            </a:pathLst>
          </a:custGeom>
          <a:solidFill>
            <a:srgbClr val="BEC0E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0" name="Google Shape;477;p1"/>
          <p:cNvSpPr/>
          <p:nvPr/>
        </p:nvSpPr>
        <p:spPr>
          <a:xfrm>
            <a:off x="6804371" y="3515901"/>
            <a:ext cx="125936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9" y="0"/>
                </a:moveTo>
                <a:cubicBezTo>
                  <a:pt x="751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751" y="2851"/>
                  <a:pt x="1799" y="2851"/>
                </a:cubicBezTo>
                <a:lnTo>
                  <a:pt x="19801" y="2851"/>
                </a:lnTo>
                <a:cubicBezTo>
                  <a:pt x="20849" y="2851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849" y="0"/>
                  <a:pt x="19801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1" name="Google Shape;478;p1"/>
          <p:cNvSpPr/>
          <p:nvPr/>
        </p:nvSpPr>
        <p:spPr>
          <a:xfrm>
            <a:off x="6804371" y="3204539"/>
            <a:ext cx="125936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9" y="0"/>
                </a:moveTo>
                <a:cubicBezTo>
                  <a:pt x="751" y="0"/>
                  <a:pt x="0" y="8640"/>
                  <a:pt x="0" y="17280"/>
                </a:cubicBezTo>
                <a:lnTo>
                  <a:pt x="0" y="21600"/>
                </a:lnTo>
                <a:cubicBezTo>
                  <a:pt x="0" y="11491"/>
                  <a:pt x="751" y="2851"/>
                  <a:pt x="1799" y="2851"/>
                </a:cubicBezTo>
                <a:lnTo>
                  <a:pt x="19801" y="2851"/>
                </a:lnTo>
                <a:cubicBezTo>
                  <a:pt x="20849" y="2851"/>
                  <a:pt x="21600" y="11491"/>
                  <a:pt x="21600" y="21600"/>
                </a:cubicBezTo>
                <a:lnTo>
                  <a:pt x="21600" y="17280"/>
                </a:lnTo>
                <a:cubicBezTo>
                  <a:pt x="21600" y="8640"/>
                  <a:pt x="20849" y="0"/>
                  <a:pt x="19801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2" name="Google Shape;479;p1"/>
          <p:cNvSpPr/>
          <p:nvPr/>
        </p:nvSpPr>
        <p:spPr>
          <a:xfrm>
            <a:off x="6804371" y="3061090"/>
            <a:ext cx="125936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9" y="0"/>
                </a:moveTo>
                <a:cubicBezTo>
                  <a:pt x="751" y="0"/>
                  <a:pt x="0" y="8640"/>
                  <a:pt x="0" y="18749"/>
                </a:cubicBezTo>
                <a:lnTo>
                  <a:pt x="0" y="21600"/>
                </a:lnTo>
                <a:cubicBezTo>
                  <a:pt x="0" y="11534"/>
                  <a:pt x="751" y="4320"/>
                  <a:pt x="1799" y="4320"/>
                </a:cubicBezTo>
                <a:lnTo>
                  <a:pt x="19801" y="4320"/>
                </a:lnTo>
                <a:cubicBezTo>
                  <a:pt x="20849" y="4320"/>
                  <a:pt x="21600" y="11534"/>
                  <a:pt x="21600" y="21600"/>
                </a:cubicBezTo>
                <a:lnTo>
                  <a:pt x="21600" y="18749"/>
                </a:lnTo>
                <a:cubicBezTo>
                  <a:pt x="21600" y="8640"/>
                  <a:pt x="20849" y="0"/>
                  <a:pt x="19801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3" name="Google Shape;480;p1"/>
          <p:cNvSpPr/>
          <p:nvPr/>
        </p:nvSpPr>
        <p:spPr>
          <a:xfrm>
            <a:off x="6804371" y="3359979"/>
            <a:ext cx="12593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9" y="0"/>
                </a:moveTo>
                <a:cubicBezTo>
                  <a:pt x="751" y="0"/>
                  <a:pt x="0" y="7724"/>
                  <a:pt x="0" y="18501"/>
                </a:cubicBezTo>
                <a:lnTo>
                  <a:pt x="0" y="21600"/>
                </a:lnTo>
                <a:cubicBezTo>
                  <a:pt x="0" y="12349"/>
                  <a:pt x="751" y="3099"/>
                  <a:pt x="1799" y="3099"/>
                </a:cubicBezTo>
                <a:lnTo>
                  <a:pt x="19801" y="3099"/>
                </a:lnTo>
                <a:cubicBezTo>
                  <a:pt x="20849" y="3099"/>
                  <a:pt x="21600" y="12349"/>
                  <a:pt x="21600" y="21600"/>
                </a:cubicBezTo>
                <a:lnTo>
                  <a:pt x="21600" y="18501"/>
                </a:lnTo>
                <a:cubicBezTo>
                  <a:pt x="21600" y="7724"/>
                  <a:pt x="20849" y="0"/>
                  <a:pt x="19801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4" name="Google Shape;481;p1"/>
          <p:cNvSpPr/>
          <p:nvPr/>
        </p:nvSpPr>
        <p:spPr>
          <a:xfrm>
            <a:off x="6288337" y="3360206"/>
            <a:ext cx="126827" cy="13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86" y="0"/>
                </a:moveTo>
                <a:cubicBezTo>
                  <a:pt x="746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746" y="2894"/>
                  <a:pt x="1786" y="2894"/>
                </a:cubicBezTo>
                <a:lnTo>
                  <a:pt x="19662" y="2894"/>
                </a:lnTo>
                <a:cubicBezTo>
                  <a:pt x="20707" y="2894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707" y="0"/>
                  <a:pt x="19662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5" name="Google Shape;482;p1"/>
          <p:cNvSpPr/>
          <p:nvPr/>
        </p:nvSpPr>
        <p:spPr>
          <a:xfrm>
            <a:off x="6804371" y="2967511"/>
            <a:ext cx="125936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9" y="0"/>
                </a:moveTo>
                <a:cubicBezTo>
                  <a:pt x="751" y="0"/>
                  <a:pt x="0" y="8640"/>
                  <a:pt x="0" y="18706"/>
                </a:cubicBezTo>
                <a:lnTo>
                  <a:pt x="0" y="21600"/>
                </a:lnTo>
                <a:cubicBezTo>
                  <a:pt x="0" y="11534"/>
                  <a:pt x="751" y="4320"/>
                  <a:pt x="1799" y="4320"/>
                </a:cubicBezTo>
                <a:lnTo>
                  <a:pt x="19801" y="4320"/>
                </a:lnTo>
                <a:cubicBezTo>
                  <a:pt x="20849" y="4320"/>
                  <a:pt x="21600" y="11534"/>
                  <a:pt x="21600" y="21600"/>
                </a:cubicBezTo>
                <a:lnTo>
                  <a:pt x="21600" y="18706"/>
                </a:lnTo>
                <a:cubicBezTo>
                  <a:pt x="21600" y="8640"/>
                  <a:pt x="20849" y="0"/>
                  <a:pt x="19801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6" name="Google Shape;483;p1"/>
          <p:cNvSpPr/>
          <p:nvPr/>
        </p:nvSpPr>
        <p:spPr>
          <a:xfrm>
            <a:off x="6288337" y="3061090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86" y="0"/>
                </a:moveTo>
                <a:cubicBezTo>
                  <a:pt x="746" y="0"/>
                  <a:pt x="0" y="8640"/>
                  <a:pt x="0" y="18749"/>
                </a:cubicBezTo>
                <a:lnTo>
                  <a:pt x="0" y="21600"/>
                </a:lnTo>
                <a:cubicBezTo>
                  <a:pt x="0" y="11534"/>
                  <a:pt x="746" y="4320"/>
                  <a:pt x="1786" y="4320"/>
                </a:cubicBezTo>
                <a:lnTo>
                  <a:pt x="19662" y="4320"/>
                </a:lnTo>
                <a:cubicBezTo>
                  <a:pt x="20707" y="4320"/>
                  <a:pt x="21600" y="11534"/>
                  <a:pt x="21600" y="21600"/>
                </a:cubicBezTo>
                <a:lnTo>
                  <a:pt x="21600" y="18749"/>
                </a:lnTo>
                <a:cubicBezTo>
                  <a:pt x="21600" y="8640"/>
                  <a:pt x="20707" y="0"/>
                  <a:pt x="19662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7" name="Google Shape;484;p1"/>
          <p:cNvSpPr/>
          <p:nvPr/>
        </p:nvSpPr>
        <p:spPr>
          <a:xfrm>
            <a:off x="6116046" y="3204539"/>
            <a:ext cx="299119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20" y="0"/>
                </a:moveTo>
                <a:cubicBezTo>
                  <a:pt x="379" y="0"/>
                  <a:pt x="0" y="7171"/>
                  <a:pt x="0" y="17280"/>
                </a:cubicBezTo>
                <a:lnTo>
                  <a:pt x="0" y="21600"/>
                </a:lnTo>
                <a:cubicBezTo>
                  <a:pt x="0" y="11491"/>
                  <a:pt x="379" y="2851"/>
                  <a:pt x="820" y="2851"/>
                </a:cubicBezTo>
                <a:lnTo>
                  <a:pt x="20778" y="2851"/>
                </a:lnTo>
                <a:cubicBezTo>
                  <a:pt x="21221" y="2851"/>
                  <a:pt x="21600" y="11491"/>
                  <a:pt x="21600" y="21600"/>
                </a:cubicBezTo>
                <a:lnTo>
                  <a:pt x="21600" y="17280"/>
                </a:lnTo>
                <a:cubicBezTo>
                  <a:pt x="21600" y="7171"/>
                  <a:pt x="21221" y="0"/>
                  <a:pt x="20778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8" name="Google Shape;485;p1"/>
          <p:cNvSpPr/>
          <p:nvPr/>
        </p:nvSpPr>
        <p:spPr>
          <a:xfrm>
            <a:off x="6288337" y="3671568"/>
            <a:ext cx="126827" cy="1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86" y="0"/>
                </a:moveTo>
                <a:cubicBezTo>
                  <a:pt x="746" y="0"/>
                  <a:pt x="0" y="7200"/>
                  <a:pt x="0" y="17289"/>
                </a:cubicBezTo>
                <a:lnTo>
                  <a:pt x="0" y="21600"/>
                </a:lnTo>
                <a:cubicBezTo>
                  <a:pt x="0" y="11511"/>
                  <a:pt x="746" y="2889"/>
                  <a:pt x="1786" y="2889"/>
                </a:cubicBezTo>
                <a:lnTo>
                  <a:pt x="19662" y="2889"/>
                </a:lnTo>
                <a:cubicBezTo>
                  <a:pt x="20707" y="2889"/>
                  <a:pt x="21600" y="11511"/>
                  <a:pt x="21600" y="21600"/>
                </a:cubicBezTo>
                <a:lnTo>
                  <a:pt x="21600" y="17289"/>
                </a:lnTo>
                <a:cubicBezTo>
                  <a:pt x="21600" y="7200"/>
                  <a:pt x="20707" y="0"/>
                  <a:pt x="19662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9" name="Google Shape;486;p1"/>
          <p:cNvSpPr/>
          <p:nvPr/>
        </p:nvSpPr>
        <p:spPr>
          <a:xfrm>
            <a:off x="6288337" y="351590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86" y="0"/>
                </a:moveTo>
                <a:cubicBezTo>
                  <a:pt x="746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746" y="2851"/>
                  <a:pt x="1786" y="2851"/>
                </a:cubicBezTo>
                <a:lnTo>
                  <a:pt x="19662" y="2851"/>
                </a:lnTo>
                <a:cubicBezTo>
                  <a:pt x="20707" y="2851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707" y="0"/>
                  <a:pt x="19662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0" name="Google Shape;487;p1"/>
          <p:cNvSpPr/>
          <p:nvPr/>
        </p:nvSpPr>
        <p:spPr>
          <a:xfrm>
            <a:off x="6288337" y="296751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86" y="0"/>
                </a:moveTo>
                <a:cubicBezTo>
                  <a:pt x="746" y="0"/>
                  <a:pt x="0" y="8640"/>
                  <a:pt x="0" y="18706"/>
                </a:cubicBezTo>
                <a:lnTo>
                  <a:pt x="0" y="21600"/>
                </a:lnTo>
                <a:cubicBezTo>
                  <a:pt x="0" y="11534"/>
                  <a:pt x="746" y="4320"/>
                  <a:pt x="1786" y="4320"/>
                </a:cubicBezTo>
                <a:lnTo>
                  <a:pt x="19662" y="4320"/>
                </a:lnTo>
                <a:cubicBezTo>
                  <a:pt x="20707" y="4320"/>
                  <a:pt x="21600" y="11534"/>
                  <a:pt x="21600" y="21600"/>
                </a:cubicBezTo>
                <a:lnTo>
                  <a:pt x="21600" y="18706"/>
                </a:lnTo>
                <a:cubicBezTo>
                  <a:pt x="21600" y="8640"/>
                  <a:pt x="20707" y="0"/>
                  <a:pt x="19662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1" name="Google Shape;488;p1"/>
          <p:cNvSpPr/>
          <p:nvPr/>
        </p:nvSpPr>
        <p:spPr>
          <a:xfrm>
            <a:off x="7147222" y="296751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8640"/>
                  <a:pt x="0" y="18706"/>
                </a:cubicBezTo>
                <a:lnTo>
                  <a:pt x="0" y="21600"/>
                </a:lnTo>
                <a:cubicBezTo>
                  <a:pt x="147" y="11534"/>
                  <a:pt x="893" y="4320"/>
                  <a:pt x="1934" y="4320"/>
                </a:cubicBezTo>
                <a:lnTo>
                  <a:pt x="19809" y="4320"/>
                </a:lnTo>
                <a:cubicBezTo>
                  <a:pt x="20854" y="4320"/>
                  <a:pt x="21600" y="11534"/>
                  <a:pt x="21600" y="21600"/>
                </a:cubicBezTo>
                <a:lnTo>
                  <a:pt x="21600" y="18706"/>
                </a:lnTo>
                <a:cubicBezTo>
                  <a:pt x="21600" y="8640"/>
                  <a:pt x="20854" y="0"/>
                  <a:pt x="19809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2" name="Google Shape;489;p1"/>
          <p:cNvSpPr/>
          <p:nvPr/>
        </p:nvSpPr>
        <p:spPr>
          <a:xfrm>
            <a:off x="7147222" y="3061090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8640"/>
                  <a:pt x="0" y="18749"/>
                </a:cubicBezTo>
                <a:lnTo>
                  <a:pt x="0" y="21600"/>
                </a:lnTo>
                <a:cubicBezTo>
                  <a:pt x="147" y="11534"/>
                  <a:pt x="893" y="4320"/>
                  <a:pt x="1934" y="4320"/>
                </a:cubicBezTo>
                <a:lnTo>
                  <a:pt x="19809" y="4320"/>
                </a:lnTo>
                <a:cubicBezTo>
                  <a:pt x="20854" y="4320"/>
                  <a:pt x="21600" y="11534"/>
                  <a:pt x="21600" y="21600"/>
                </a:cubicBezTo>
                <a:lnTo>
                  <a:pt x="21600" y="18749"/>
                </a:lnTo>
                <a:cubicBezTo>
                  <a:pt x="21600" y="8640"/>
                  <a:pt x="20854" y="0"/>
                  <a:pt x="19809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3" name="Google Shape;490;p1"/>
          <p:cNvSpPr/>
          <p:nvPr/>
        </p:nvSpPr>
        <p:spPr>
          <a:xfrm>
            <a:off x="7147222" y="3204539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8640"/>
                  <a:pt x="0" y="17280"/>
                </a:cubicBezTo>
                <a:lnTo>
                  <a:pt x="0" y="21600"/>
                </a:lnTo>
                <a:cubicBezTo>
                  <a:pt x="147" y="11491"/>
                  <a:pt x="893" y="2851"/>
                  <a:pt x="1934" y="2851"/>
                </a:cubicBezTo>
                <a:lnTo>
                  <a:pt x="19809" y="2851"/>
                </a:lnTo>
                <a:cubicBezTo>
                  <a:pt x="20854" y="2851"/>
                  <a:pt x="21600" y="11491"/>
                  <a:pt x="21600" y="21600"/>
                </a:cubicBezTo>
                <a:lnTo>
                  <a:pt x="21600" y="17280"/>
                </a:lnTo>
                <a:cubicBezTo>
                  <a:pt x="21600" y="8640"/>
                  <a:pt x="20854" y="0"/>
                  <a:pt x="19809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4" name="Google Shape;491;p1"/>
          <p:cNvSpPr/>
          <p:nvPr/>
        </p:nvSpPr>
        <p:spPr>
          <a:xfrm>
            <a:off x="6975797" y="3061090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8640"/>
                  <a:pt x="0" y="18749"/>
                </a:cubicBezTo>
                <a:lnTo>
                  <a:pt x="0" y="21600"/>
                </a:lnTo>
                <a:cubicBezTo>
                  <a:pt x="0" y="11534"/>
                  <a:pt x="893" y="4320"/>
                  <a:pt x="1934" y="4320"/>
                </a:cubicBezTo>
                <a:lnTo>
                  <a:pt x="19662" y="4320"/>
                </a:lnTo>
                <a:cubicBezTo>
                  <a:pt x="20702" y="4320"/>
                  <a:pt x="21600" y="11534"/>
                  <a:pt x="21600" y="21600"/>
                </a:cubicBezTo>
                <a:lnTo>
                  <a:pt x="21600" y="18749"/>
                </a:lnTo>
                <a:cubicBezTo>
                  <a:pt x="21600" y="8640"/>
                  <a:pt x="20702" y="0"/>
                  <a:pt x="19662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5" name="Google Shape;492;p1"/>
          <p:cNvSpPr/>
          <p:nvPr/>
        </p:nvSpPr>
        <p:spPr>
          <a:xfrm>
            <a:off x="6975797" y="3204539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8640"/>
                  <a:pt x="0" y="17280"/>
                </a:cubicBezTo>
                <a:lnTo>
                  <a:pt x="0" y="21600"/>
                </a:lnTo>
                <a:cubicBezTo>
                  <a:pt x="0" y="11491"/>
                  <a:pt x="893" y="2851"/>
                  <a:pt x="1934" y="2851"/>
                </a:cubicBezTo>
                <a:lnTo>
                  <a:pt x="19662" y="2851"/>
                </a:lnTo>
                <a:cubicBezTo>
                  <a:pt x="20702" y="2851"/>
                  <a:pt x="21600" y="11491"/>
                  <a:pt x="21600" y="21600"/>
                </a:cubicBezTo>
                <a:lnTo>
                  <a:pt x="21600" y="17280"/>
                </a:lnTo>
                <a:cubicBezTo>
                  <a:pt x="21600" y="8640"/>
                  <a:pt x="20702" y="0"/>
                  <a:pt x="19662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6" name="Google Shape;493;p1"/>
          <p:cNvSpPr/>
          <p:nvPr/>
        </p:nvSpPr>
        <p:spPr>
          <a:xfrm>
            <a:off x="6975797" y="3359979"/>
            <a:ext cx="126827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7724"/>
                  <a:pt x="0" y="18501"/>
                </a:cubicBezTo>
                <a:lnTo>
                  <a:pt x="0" y="21600"/>
                </a:lnTo>
                <a:cubicBezTo>
                  <a:pt x="0" y="12349"/>
                  <a:pt x="893" y="3099"/>
                  <a:pt x="1934" y="3099"/>
                </a:cubicBezTo>
                <a:lnTo>
                  <a:pt x="19662" y="3099"/>
                </a:lnTo>
                <a:cubicBezTo>
                  <a:pt x="20702" y="3099"/>
                  <a:pt x="21600" y="12349"/>
                  <a:pt x="21600" y="21600"/>
                </a:cubicBezTo>
                <a:lnTo>
                  <a:pt x="21600" y="18501"/>
                </a:lnTo>
                <a:cubicBezTo>
                  <a:pt x="21600" y="7724"/>
                  <a:pt x="20702" y="0"/>
                  <a:pt x="19662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7" name="Google Shape;494;p1"/>
          <p:cNvSpPr/>
          <p:nvPr/>
        </p:nvSpPr>
        <p:spPr>
          <a:xfrm>
            <a:off x="7147222" y="3359979"/>
            <a:ext cx="126827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7724"/>
                  <a:pt x="0" y="18501"/>
                </a:cubicBezTo>
                <a:lnTo>
                  <a:pt x="0" y="21600"/>
                </a:lnTo>
                <a:cubicBezTo>
                  <a:pt x="147" y="12349"/>
                  <a:pt x="893" y="3099"/>
                  <a:pt x="1934" y="3099"/>
                </a:cubicBezTo>
                <a:lnTo>
                  <a:pt x="19809" y="3099"/>
                </a:lnTo>
                <a:cubicBezTo>
                  <a:pt x="20854" y="3099"/>
                  <a:pt x="21600" y="12349"/>
                  <a:pt x="21600" y="21600"/>
                </a:cubicBezTo>
                <a:lnTo>
                  <a:pt x="21600" y="18501"/>
                </a:lnTo>
                <a:cubicBezTo>
                  <a:pt x="21600" y="7724"/>
                  <a:pt x="20854" y="0"/>
                  <a:pt x="19809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8" name="Google Shape;495;p1"/>
          <p:cNvSpPr/>
          <p:nvPr/>
        </p:nvSpPr>
        <p:spPr>
          <a:xfrm>
            <a:off x="6975797" y="351590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893" y="2851"/>
                  <a:pt x="1934" y="2851"/>
                </a:cubicBezTo>
                <a:lnTo>
                  <a:pt x="19662" y="2851"/>
                </a:lnTo>
                <a:cubicBezTo>
                  <a:pt x="20702" y="2851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702" y="0"/>
                  <a:pt x="19662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9" name="Google Shape;496;p1"/>
          <p:cNvSpPr/>
          <p:nvPr/>
        </p:nvSpPr>
        <p:spPr>
          <a:xfrm>
            <a:off x="6975797" y="296751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8640"/>
                  <a:pt x="0" y="18706"/>
                </a:cubicBezTo>
                <a:lnTo>
                  <a:pt x="0" y="21600"/>
                </a:lnTo>
                <a:cubicBezTo>
                  <a:pt x="0" y="11534"/>
                  <a:pt x="893" y="4320"/>
                  <a:pt x="1934" y="4320"/>
                </a:cubicBezTo>
                <a:lnTo>
                  <a:pt x="19662" y="4320"/>
                </a:lnTo>
                <a:cubicBezTo>
                  <a:pt x="20702" y="4320"/>
                  <a:pt x="21600" y="11534"/>
                  <a:pt x="21600" y="21600"/>
                </a:cubicBezTo>
                <a:lnTo>
                  <a:pt x="21600" y="18706"/>
                </a:lnTo>
                <a:cubicBezTo>
                  <a:pt x="21600" y="8640"/>
                  <a:pt x="20702" y="0"/>
                  <a:pt x="19662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0" name="Google Shape;497;p1"/>
          <p:cNvSpPr/>
          <p:nvPr/>
        </p:nvSpPr>
        <p:spPr>
          <a:xfrm>
            <a:off x="7147222" y="351590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7214"/>
                  <a:pt x="0" y="17280"/>
                </a:cubicBezTo>
                <a:lnTo>
                  <a:pt x="0" y="21600"/>
                </a:lnTo>
                <a:cubicBezTo>
                  <a:pt x="147" y="11534"/>
                  <a:pt x="893" y="2851"/>
                  <a:pt x="1934" y="2851"/>
                </a:cubicBezTo>
                <a:lnTo>
                  <a:pt x="19809" y="2851"/>
                </a:lnTo>
                <a:cubicBezTo>
                  <a:pt x="20854" y="2851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854" y="0"/>
                  <a:pt x="19809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1" name="Google Shape;498;p1"/>
          <p:cNvSpPr/>
          <p:nvPr/>
        </p:nvSpPr>
        <p:spPr>
          <a:xfrm>
            <a:off x="6804371" y="3671568"/>
            <a:ext cx="814264" cy="1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78" y="0"/>
                </a:moveTo>
                <a:cubicBezTo>
                  <a:pt x="116" y="0"/>
                  <a:pt x="0" y="7200"/>
                  <a:pt x="0" y="17289"/>
                </a:cubicBezTo>
                <a:lnTo>
                  <a:pt x="0" y="21600"/>
                </a:lnTo>
                <a:cubicBezTo>
                  <a:pt x="0" y="11511"/>
                  <a:pt x="116" y="2889"/>
                  <a:pt x="278" y="2889"/>
                </a:cubicBezTo>
                <a:lnTo>
                  <a:pt x="21299" y="2889"/>
                </a:lnTo>
                <a:cubicBezTo>
                  <a:pt x="21461" y="2889"/>
                  <a:pt x="21600" y="11511"/>
                  <a:pt x="21600" y="21600"/>
                </a:cubicBezTo>
                <a:lnTo>
                  <a:pt x="21600" y="17289"/>
                </a:lnTo>
                <a:cubicBezTo>
                  <a:pt x="21600" y="7200"/>
                  <a:pt x="21461" y="0"/>
                  <a:pt x="21299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2" name="Google Shape;499;p1"/>
          <p:cNvSpPr/>
          <p:nvPr/>
        </p:nvSpPr>
        <p:spPr>
          <a:xfrm>
            <a:off x="6632054" y="3515901"/>
            <a:ext cx="126826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" y="0"/>
                </a:moveTo>
                <a:cubicBezTo>
                  <a:pt x="898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898" y="2851"/>
                  <a:pt x="1791" y="2851"/>
                </a:cubicBezTo>
                <a:lnTo>
                  <a:pt x="19666" y="2851"/>
                </a:lnTo>
                <a:cubicBezTo>
                  <a:pt x="20707" y="2851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707" y="0"/>
                  <a:pt x="19666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3" name="Google Shape;500;p1"/>
          <p:cNvSpPr/>
          <p:nvPr/>
        </p:nvSpPr>
        <p:spPr>
          <a:xfrm>
            <a:off x="6459763" y="296751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3" y="0"/>
                  <a:pt x="0" y="8640"/>
                  <a:pt x="0" y="18706"/>
                </a:cubicBezTo>
                <a:lnTo>
                  <a:pt x="0" y="21600"/>
                </a:lnTo>
                <a:cubicBezTo>
                  <a:pt x="0" y="11534"/>
                  <a:pt x="893" y="4320"/>
                  <a:pt x="1938" y="4320"/>
                </a:cubicBezTo>
                <a:lnTo>
                  <a:pt x="19814" y="4320"/>
                </a:lnTo>
                <a:cubicBezTo>
                  <a:pt x="20854" y="4320"/>
                  <a:pt x="21600" y="11534"/>
                  <a:pt x="21600" y="21600"/>
                </a:cubicBezTo>
                <a:lnTo>
                  <a:pt x="21600" y="18706"/>
                </a:lnTo>
                <a:cubicBezTo>
                  <a:pt x="21600" y="8640"/>
                  <a:pt x="20854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4" name="Google Shape;501;p1"/>
          <p:cNvSpPr/>
          <p:nvPr/>
        </p:nvSpPr>
        <p:spPr>
          <a:xfrm>
            <a:off x="6632054" y="3671568"/>
            <a:ext cx="126826" cy="1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" y="0"/>
                </a:moveTo>
                <a:cubicBezTo>
                  <a:pt x="898" y="0"/>
                  <a:pt x="0" y="7200"/>
                  <a:pt x="0" y="17289"/>
                </a:cubicBezTo>
                <a:lnTo>
                  <a:pt x="0" y="21600"/>
                </a:lnTo>
                <a:cubicBezTo>
                  <a:pt x="0" y="11511"/>
                  <a:pt x="898" y="2889"/>
                  <a:pt x="1791" y="2889"/>
                </a:cubicBezTo>
                <a:lnTo>
                  <a:pt x="19666" y="2889"/>
                </a:lnTo>
                <a:cubicBezTo>
                  <a:pt x="20707" y="2889"/>
                  <a:pt x="21600" y="11511"/>
                  <a:pt x="21600" y="21600"/>
                </a:cubicBezTo>
                <a:lnTo>
                  <a:pt x="21600" y="17289"/>
                </a:lnTo>
                <a:cubicBezTo>
                  <a:pt x="21600" y="7200"/>
                  <a:pt x="20707" y="0"/>
                  <a:pt x="19666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5" name="Google Shape;502;p1"/>
          <p:cNvSpPr/>
          <p:nvPr/>
        </p:nvSpPr>
        <p:spPr>
          <a:xfrm>
            <a:off x="6459763" y="3671568"/>
            <a:ext cx="126827" cy="1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3" y="0"/>
                  <a:pt x="0" y="7200"/>
                  <a:pt x="0" y="17289"/>
                </a:cubicBezTo>
                <a:lnTo>
                  <a:pt x="0" y="21600"/>
                </a:lnTo>
                <a:cubicBezTo>
                  <a:pt x="0" y="11511"/>
                  <a:pt x="893" y="2889"/>
                  <a:pt x="1938" y="2889"/>
                </a:cubicBezTo>
                <a:lnTo>
                  <a:pt x="19814" y="2889"/>
                </a:lnTo>
                <a:cubicBezTo>
                  <a:pt x="20854" y="2889"/>
                  <a:pt x="21600" y="11511"/>
                  <a:pt x="21600" y="21600"/>
                </a:cubicBezTo>
                <a:lnTo>
                  <a:pt x="21600" y="17289"/>
                </a:lnTo>
                <a:cubicBezTo>
                  <a:pt x="21600" y="7200"/>
                  <a:pt x="20854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6" name="Google Shape;503;p1"/>
          <p:cNvSpPr/>
          <p:nvPr/>
        </p:nvSpPr>
        <p:spPr>
          <a:xfrm>
            <a:off x="6459763" y="3061090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3" y="0"/>
                  <a:pt x="0" y="8640"/>
                  <a:pt x="0" y="18749"/>
                </a:cubicBezTo>
                <a:lnTo>
                  <a:pt x="0" y="21600"/>
                </a:lnTo>
                <a:cubicBezTo>
                  <a:pt x="0" y="11534"/>
                  <a:pt x="893" y="4320"/>
                  <a:pt x="1938" y="4320"/>
                </a:cubicBezTo>
                <a:lnTo>
                  <a:pt x="19814" y="4320"/>
                </a:lnTo>
                <a:cubicBezTo>
                  <a:pt x="20854" y="4320"/>
                  <a:pt x="21600" y="11534"/>
                  <a:pt x="21600" y="21600"/>
                </a:cubicBezTo>
                <a:lnTo>
                  <a:pt x="21600" y="18749"/>
                </a:lnTo>
                <a:cubicBezTo>
                  <a:pt x="21600" y="8640"/>
                  <a:pt x="20854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7" name="Google Shape;504;p1"/>
          <p:cNvSpPr/>
          <p:nvPr/>
        </p:nvSpPr>
        <p:spPr>
          <a:xfrm>
            <a:off x="6459763" y="351590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3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893" y="2851"/>
                  <a:pt x="1938" y="2851"/>
                </a:cubicBezTo>
                <a:lnTo>
                  <a:pt x="19814" y="2851"/>
                </a:lnTo>
                <a:cubicBezTo>
                  <a:pt x="20854" y="2851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854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8" name="Google Shape;505;p1"/>
          <p:cNvSpPr/>
          <p:nvPr/>
        </p:nvSpPr>
        <p:spPr>
          <a:xfrm>
            <a:off x="6459763" y="3204539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3" y="0"/>
                  <a:pt x="0" y="7171"/>
                  <a:pt x="0" y="17280"/>
                </a:cubicBezTo>
                <a:lnTo>
                  <a:pt x="0" y="21600"/>
                </a:lnTo>
                <a:cubicBezTo>
                  <a:pt x="0" y="11491"/>
                  <a:pt x="893" y="2851"/>
                  <a:pt x="1938" y="2851"/>
                </a:cubicBezTo>
                <a:lnTo>
                  <a:pt x="19814" y="2851"/>
                </a:lnTo>
                <a:cubicBezTo>
                  <a:pt x="20854" y="2851"/>
                  <a:pt x="21600" y="11491"/>
                  <a:pt x="21600" y="21600"/>
                </a:cubicBezTo>
                <a:lnTo>
                  <a:pt x="21600" y="17280"/>
                </a:lnTo>
                <a:cubicBezTo>
                  <a:pt x="21600" y="7171"/>
                  <a:pt x="20854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9" name="Google Shape;506;p1"/>
          <p:cNvSpPr/>
          <p:nvPr/>
        </p:nvSpPr>
        <p:spPr>
          <a:xfrm>
            <a:off x="6459763" y="3360206"/>
            <a:ext cx="126827" cy="13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3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893" y="2894"/>
                  <a:pt x="1938" y="2894"/>
                </a:cubicBezTo>
                <a:lnTo>
                  <a:pt x="19814" y="2894"/>
                </a:lnTo>
                <a:cubicBezTo>
                  <a:pt x="20854" y="2894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854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0" name="Google Shape;507;p1"/>
          <p:cNvSpPr/>
          <p:nvPr/>
        </p:nvSpPr>
        <p:spPr>
          <a:xfrm>
            <a:off x="6632054" y="2967511"/>
            <a:ext cx="126826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" y="0"/>
                </a:moveTo>
                <a:cubicBezTo>
                  <a:pt x="898" y="0"/>
                  <a:pt x="0" y="8640"/>
                  <a:pt x="0" y="18706"/>
                </a:cubicBezTo>
                <a:lnTo>
                  <a:pt x="0" y="21600"/>
                </a:lnTo>
                <a:cubicBezTo>
                  <a:pt x="0" y="11534"/>
                  <a:pt x="898" y="4320"/>
                  <a:pt x="1791" y="4320"/>
                </a:cubicBezTo>
                <a:lnTo>
                  <a:pt x="19666" y="4320"/>
                </a:lnTo>
                <a:cubicBezTo>
                  <a:pt x="20707" y="4320"/>
                  <a:pt x="21600" y="11534"/>
                  <a:pt x="21600" y="21600"/>
                </a:cubicBezTo>
                <a:lnTo>
                  <a:pt x="21600" y="18706"/>
                </a:lnTo>
                <a:cubicBezTo>
                  <a:pt x="21600" y="8640"/>
                  <a:pt x="20707" y="0"/>
                  <a:pt x="19666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1" name="Google Shape;508;p1"/>
          <p:cNvSpPr/>
          <p:nvPr/>
        </p:nvSpPr>
        <p:spPr>
          <a:xfrm>
            <a:off x="6632054" y="3204539"/>
            <a:ext cx="126826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" y="0"/>
                </a:moveTo>
                <a:cubicBezTo>
                  <a:pt x="898" y="0"/>
                  <a:pt x="0" y="7171"/>
                  <a:pt x="0" y="17280"/>
                </a:cubicBezTo>
                <a:lnTo>
                  <a:pt x="0" y="21600"/>
                </a:lnTo>
                <a:cubicBezTo>
                  <a:pt x="0" y="11491"/>
                  <a:pt x="898" y="2851"/>
                  <a:pt x="1791" y="2851"/>
                </a:cubicBezTo>
                <a:lnTo>
                  <a:pt x="19666" y="2851"/>
                </a:lnTo>
                <a:cubicBezTo>
                  <a:pt x="20707" y="2851"/>
                  <a:pt x="21600" y="11491"/>
                  <a:pt x="21600" y="21600"/>
                </a:cubicBezTo>
                <a:lnTo>
                  <a:pt x="21600" y="17280"/>
                </a:lnTo>
                <a:cubicBezTo>
                  <a:pt x="21600" y="7171"/>
                  <a:pt x="20707" y="0"/>
                  <a:pt x="19666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2" name="Google Shape;509;p1"/>
          <p:cNvSpPr/>
          <p:nvPr/>
        </p:nvSpPr>
        <p:spPr>
          <a:xfrm>
            <a:off x="6632054" y="3061090"/>
            <a:ext cx="126826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" y="0"/>
                </a:moveTo>
                <a:cubicBezTo>
                  <a:pt x="898" y="0"/>
                  <a:pt x="0" y="8640"/>
                  <a:pt x="0" y="18749"/>
                </a:cubicBezTo>
                <a:lnTo>
                  <a:pt x="0" y="21600"/>
                </a:lnTo>
                <a:cubicBezTo>
                  <a:pt x="0" y="11534"/>
                  <a:pt x="898" y="4320"/>
                  <a:pt x="1791" y="4320"/>
                </a:cubicBezTo>
                <a:lnTo>
                  <a:pt x="19666" y="4320"/>
                </a:lnTo>
                <a:cubicBezTo>
                  <a:pt x="20707" y="4320"/>
                  <a:pt x="21600" y="11534"/>
                  <a:pt x="21600" y="21600"/>
                </a:cubicBezTo>
                <a:lnTo>
                  <a:pt x="21600" y="18749"/>
                </a:lnTo>
                <a:cubicBezTo>
                  <a:pt x="21600" y="8640"/>
                  <a:pt x="20707" y="0"/>
                  <a:pt x="19666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3" name="Google Shape;510;p1"/>
          <p:cNvSpPr/>
          <p:nvPr/>
        </p:nvSpPr>
        <p:spPr>
          <a:xfrm>
            <a:off x="6632054" y="3360206"/>
            <a:ext cx="126826" cy="13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" y="0"/>
                </a:moveTo>
                <a:cubicBezTo>
                  <a:pt x="898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898" y="2894"/>
                  <a:pt x="1791" y="2894"/>
                </a:cubicBezTo>
                <a:lnTo>
                  <a:pt x="19666" y="2894"/>
                </a:lnTo>
                <a:cubicBezTo>
                  <a:pt x="20707" y="2894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707" y="0"/>
                  <a:pt x="19666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4" name="Google Shape;511;p1"/>
          <p:cNvSpPr/>
          <p:nvPr/>
        </p:nvSpPr>
        <p:spPr>
          <a:xfrm>
            <a:off x="6792126" y="3891972"/>
            <a:ext cx="649838" cy="380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44" y="0"/>
                </a:moveTo>
                <a:cubicBezTo>
                  <a:pt x="784" y="0"/>
                  <a:pt x="0" y="1341"/>
                  <a:pt x="0" y="2980"/>
                </a:cubicBezTo>
                <a:lnTo>
                  <a:pt x="0" y="18620"/>
                </a:lnTo>
                <a:cubicBezTo>
                  <a:pt x="0" y="20259"/>
                  <a:pt x="784" y="21600"/>
                  <a:pt x="1744" y="21600"/>
                </a:cubicBezTo>
                <a:lnTo>
                  <a:pt x="19856" y="21600"/>
                </a:lnTo>
                <a:cubicBezTo>
                  <a:pt x="20815" y="21600"/>
                  <a:pt x="21600" y="20259"/>
                  <a:pt x="21600" y="18620"/>
                </a:cubicBezTo>
                <a:lnTo>
                  <a:pt x="21600" y="2980"/>
                </a:lnTo>
                <a:cubicBezTo>
                  <a:pt x="21600" y="1341"/>
                  <a:pt x="20815" y="0"/>
                  <a:pt x="19856" y="0"/>
                </a:cubicBezTo>
                <a:close/>
              </a:path>
            </a:pathLst>
          </a:custGeom>
          <a:solidFill>
            <a:srgbClr val="C1B7D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5" name="Google Shape;512;p1"/>
          <p:cNvSpPr/>
          <p:nvPr/>
        </p:nvSpPr>
        <p:spPr>
          <a:xfrm>
            <a:off x="6116046" y="2967511"/>
            <a:ext cx="2017761" cy="822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" y="0"/>
                </a:moveTo>
                <a:cubicBezTo>
                  <a:pt x="56" y="0"/>
                  <a:pt x="0" y="138"/>
                  <a:pt x="0" y="298"/>
                </a:cubicBezTo>
                <a:lnTo>
                  <a:pt x="0" y="1631"/>
                </a:lnTo>
                <a:cubicBezTo>
                  <a:pt x="0" y="1792"/>
                  <a:pt x="56" y="1907"/>
                  <a:pt x="122" y="1907"/>
                </a:cubicBezTo>
                <a:lnTo>
                  <a:pt x="1245" y="1907"/>
                </a:lnTo>
                <a:cubicBezTo>
                  <a:pt x="1311" y="1907"/>
                  <a:pt x="1357" y="1792"/>
                  <a:pt x="1357" y="1631"/>
                </a:cubicBezTo>
                <a:lnTo>
                  <a:pt x="1357" y="298"/>
                </a:lnTo>
                <a:cubicBezTo>
                  <a:pt x="1357" y="138"/>
                  <a:pt x="1311" y="0"/>
                  <a:pt x="1245" y="0"/>
                </a:cubicBezTo>
                <a:close/>
                <a:moveTo>
                  <a:pt x="1957" y="0"/>
                </a:moveTo>
                <a:cubicBezTo>
                  <a:pt x="1891" y="0"/>
                  <a:pt x="1844" y="138"/>
                  <a:pt x="1844" y="298"/>
                </a:cubicBezTo>
                <a:lnTo>
                  <a:pt x="1844" y="1631"/>
                </a:lnTo>
                <a:cubicBezTo>
                  <a:pt x="1844" y="1792"/>
                  <a:pt x="1891" y="1907"/>
                  <a:pt x="1957" y="1907"/>
                </a:cubicBezTo>
                <a:lnTo>
                  <a:pt x="3080" y="1907"/>
                </a:lnTo>
                <a:cubicBezTo>
                  <a:pt x="3146" y="1907"/>
                  <a:pt x="3202" y="1792"/>
                  <a:pt x="3202" y="1631"/>
                </a:cubicBezTo>
                <a:lnTo>
                  <a:pt x="3202" y="298"/>
                </a:lnTo>
                <a:cubicBezTo>
                  <a:pt x="3202" y="138"/>
                  <a:pt x="3146" y="0"/>
                  <a:pt x="3080" y="0"/>
                </a:cubicBezTo>
                <a:close/>
                <a:moveTo>
                  <a:pt x="3801" y="0"/>
                </a:moveTo>
                <a:cubicBezTo>
                  <a:pt x="3736" y="0"/>
                  <a:pt x="3679" y="138"/>
                  <a:pt x="3679" y="298"/>
                </a:cubicBezTo>
                <a:lnTo>
                  <a:pt x="3679" y="1631"/>
                </a:lnTo>
                <a:cubicBezTo>
                  <a:pt x="3679" y="1792"/>
                  <a:pt x="3736" y="1907"/>
                  <a:pt x="3801" y="1907"/>
                </a:cubicBezTo>
                <a:lnTo>
                  <a:pt x="4925" y="1907"/>
                </a:lnTo>
                <a:cubicBezTo>
                  <a:pt x="4990" y="1907"/>
                  <a:pt x="5037" y="1792"/>
                  <a:pt x="5037" y="1631"/>
                </a:cubicBezTo>
                <a:lnTo>
                  <a:pt x="5037" y="298"/>
                </a:lnTo>
                <a:cubicBezTo>
                  <a:pt x="5037" y="138"/>
                  <a:pt x="4990" y="0"/>
                  <a:pt x="4925" y="0"/>
                </a:cubicBezTo>
                <a:close/>
                <a:moveTo>
                  <a:pt x="5636" y="0"/>
                </a:moveTo>
                <a:cubicBezTo>
                  <a:pt x="5580" y="0"/>
                  <a:pt x="5524" y="138"/>
                  <a:pt x="5524" y="298"/>
                </a:cubicBezTo>
                <a:lnTo>
                  <a:pt x="5524" y="1631"/>
                </a:lnTo>
                <a:cubicBezTo>
                  <a:pt x="5524" y="1792"/>
                  <a:pt x="5580" y="1907"/>
                  <a:pt x="5636" y="1907"/>
                </a:cubicBezTo>
                <a:lnTo>
                  <a:pt x="6760" y="1907"/>
                </a:lnTo>
                <a:cubicBezTo>
                  <a:pt x="6825" y="1907"/>
                  <a:pt x="6882" y="1792"/>
                  <a:pt x="6882" y="1631"/>
                </a:cubicBezTo>
                <a:lnTo>
                  <a:pt x="6882" y="298"/>
                </a:lnTo>
                <a:cubicBezTo>
                  <a:pt x="6882" y="138"/>
                  <a:pt x="6825" y="0"/>
                  <a:pt x="6760" y="0"/>
                </a:cubicBezTo>
                <a:close/>
                <a:moveTo>
                  <a:pt x="7481" y="0"/>
                </a:moveTo>
                <a:cubicBezTo>
                  <a:pt x="7415" y="0"/>
                  <a:pt x="7369" y="138"/>
                  <a:pt x="7369" y="298"/>
                </a:cubicBezTo>
                <a:lnTo>
                  <a:pt x="7369" y="1631"/>
                </a:lnTo>
                <a:cubicBezTo>
                  <a:pt x="7369" y="1792"/>
                  <a:pt x="7415" y="1907"/>
                  <a:pt x="7481" y="1907"/>
                </a:cubicBezTo>
                <a:lnTo>
                  <a:pt x="8604" y="1907"/>
                </a:lnTo>
                <a:cubicBezTo>
                  <a:pt x="8670" y="1907"/>
                  <a:pt x="8717" y="1792"/>
                  <a:pt x="8717" y="1631"/>
                </a:cubicBezTo>
                <a:lnTo>
                  <a:pt x="8717" y="298"/>
                </a:lnTo>
                <a:cubicBezTo>
                  <a:pt x="8717" y="138"/>
                  <a:pt x="8670" y="0"/>
                  <a:pt x="8604" y="0"/>
                </a:cubicBezTo>
                <a:close/>
                <a:moveTo>
                  <a:pt x="9325" y="0"/>
                </a:moveTo>
                <a:cubicBezTo>
                  <a:pt x="9260" y="0"/>
                  <a:pt x="9204" y="138"/>
                  <a:pt x="9204" y="298"/>
                </a:cubicBezTo>
                <a:lnTo>
                  <a:pt x="9204" y="1631"/>
                </a:lnTo>
                <a:cubicBezTo>
                  <a:pt x="9204" y="1792"/>
                  <a:pt x="9260" y="1907"/>
                  <a:pt x="9325" y="1907"/>
                </a:cubicBezTo>
                <a:lnTo>
                  <a:pt x="10439" y="1907"/>
                </a:lnTo>
                <a:cubicBezTo>
                  <a:pt x="10505" y="1907"/>
                  <a:pt x="10561" y="1792"/>
                  <a:pt x="10561" y="1631"/>
                </a:cubicBezTo>
                <a:lnTo>
                  <a:pt x="10561" y="298"/>
                </a:lnTo>
                <a:cubicBezTo>
                  <a:pt x="10561" y="138"/>
                  <a:pt x="10505" y="0"/>
                  <a:pt x="10439" y="0"/>
                </a:cubicBezTo>
                <a:close/>
                <a:moveTo>
                  <a:pt x="11160" y="0"/>
                </a:moveTo>
                <a:cubicBezTo>
                  <a:pt x="11095" y="0"/>
                  <a:pt x="11039" y="138"/>
                  <a:pt x="11039" y="298"/>
                </a:cubicBezTo>
                <a:lnTo>
                  <a:pt x="11039" y="1631"/>
                </a:lnTo>
                <a:cubicBezTo>
                  <a:pt x="11048" y="1792"/>
                  <a:pt x="11095" y="1907"/>
                  <a:pt x="11160" y="1907"/>
                </a:cubicBezTo>
                <a:lnTo>
                  <a:pt x="12284" y="1907"/>
                </a:lnTo>
                <a:cubicBezTo>
                  <a:pt x="12350" y="1907"/>
                  <a:pt x="12396" y="1792"/>
                  <a:pt x="12396" y="1631"/>
                </a:cubicBezTo>
                <a:lnTo>
                  <a:pt x="12396" y="298"/>
                </a:lnTo>
                <a:cubicBezTo>
                  <a:pt x="12396" y="138"/>
                  <a:pt x="12350" y="0"/>
                  <a:pt x="12284" y="0"/>
                </a:cubicBezTo>
                <a:close/>
                <a:moveTo>
                  <a:pt x="13005" y="0"/>
                </a:moveTo>
                <a:cubicBezTo>
                  <a:pt x="12939" y="0"/>
                  <a:pt x="12883" y="138"/>
                  <a:pt x="12883" y="298"/>
                </a:cubicBezTo>
                <a:lnTo>
                  <a:pt x="12883" y="1631"/>
                </a:lnTo>
                <a:cubicBezTo>
                  <a:pt x="12883" y="1792"/>
                  <a:pt x="12939" y="1907"/>
                  <a:pt x="13005" y="1907"/>
                </a:cubicBezTo>
                <a:lnTo>
                  <a:pt x="14128" y="1907"/>
                </a:lnTo>
                <a:cubicBezTo>
                  <a:pt x="14185" y="1907"/>
                  <a:pt x="14241" y="1792"/>
                  <a:pt x="14241" y="1631"/>
                </a:cubicBezTo>
                <a:lnTo>
                  <a:pt x="14241" y="298"/>
                </a:lnTo>
                <a:cubicBezTo>
                  <a:pt x="14241" y="138"/>
                  <a:pt x="14185" y="0"/>
                  <a:pt x="14128" y="0"/>
                </a:cubicBezTo>
                <a:close/>
                <a:moveTo>
                  <a:pt x="14840" y="0"/>
                </a:moveTo>
                <a:cubicBezTo>
                  <a:pt x="14774" y="0"/>
                  <a:pt x="14727" y="138"/>
                  <a:pt x="14727" y="298"/>
                </a:cubicBezTo>
                <a:lnTo>
                  <a:pt x="14727" y="1631"/>
                </a:lnTo>
                <a:cubicBezTo>
                  <a:pt x="14727" y="1792"/>
                  <a:pt x="14774" y="1907"/>
                  <a:pt x="14840" y="1907"/>
                </a:cubicBezTo>
                <a:lnTo>
                  <a:pt x="15964" y="1907"/>
                </a:lnTo>
                <a:cubicBezTo>
                  <a:pt x="16029" y="1907"/>
                  <a:pt x="16085" y="1792"/>
                  <a:pt x="16085" y="1631"/>
                </a:cubicBezTo>
                <a:lnTo>
                  <a:pt x="16085" y="298"/>
                </a:lnTo>
                <a:cubicBezTo>
                  <a:pt x="16085" y="138"/>
                  <a:pt x="16029" y="0"/>
                  <a:pt x="15964" y="0"/>
                </a:cubicBezTo>
                <a:close/>
                <a:moveTo>
                  <a:pt x="16684" y="0"/>
                </a:moveTo>
                <a:cubicBezTo>
                  <a:pt x="16619" y="0"/>
                  <a:pt x="16563" y="138"/>
                  <a:pt x="16563" y="298"/>
                </a:cubicBezTo>
                <a:lnTo>
                  <a:pt x="16563" y="1631"/>
                </a:lnTo>
                <a:cubicBezTo>
                  <a:pt x="16563" y="1792"/>
                  <a:pt x="16619" y="1907"/>
                  <a:pt x="16684" y="1907"/>
                </a:cubicBezTo>
                <a:lnTo>
                  <a:pt x="17808" y="1907"/>
                </a:lnTo>
                <a:cubicBezTo>
                  <a:pt x="17864" y="1907"/>
                  <a:pt x="17920" y="1792"/>
                  <a:pt x="17920" y="1631"/>
                </a:cubicBezTo>
                <a:lnTo>
                  <a:pt x="17920" y="298"/>
                </a:lnTo>
                <a:cubicBezTo>
                  <a:pt x="17920" y="138"/>
                  <a:pt x="17864" y="0"/>
                  <a:pt x="17808" y="0"/>
                </a:cubicBezTo>
                <a:close/>
                <a:moveTo>
                  <a:pt x="18519" y="0"/>
                </a:moveTo>
                <a:cubicBezTo>
                  <a:pt x="18454" y="0"/>
                  <a:pt x="18407" y="138"/>
                  <a:pt x="18407" y="298"/>
                </a:cubicBezTo>
                <a:lnTo>
                  <a:pt x="18407" y="1631"/>
                </a:lnTo>
                <a:cubicBezTo>
                  <a:pt x="18407" y="1792"/>
                  <a:pt x="18454" y="1907"/>
                  <a:pt x="18519" y="1907"/>
                </a:cubicBezTo>
                <a:lnTo>
                  <a:pt x="19643" y="1907"/>
                </a:lnTo>
                <a:cubicBezTo>
                  <a:pt x="19708" y="1907"/>
                  <a:pt x="19765" y="1792"/>
                  <a:pt x="19765" y="1631"/>
                </a:cubicBezTo>
                <a:lnTo>
                  <a:pt x="19765" y="298"/>
                </a:lnTo>
                <a:cubicBezTo>
                  <a:pt x="19765" y="138"/>
                  <a:pt x="19708" y="0"/>
                  <a:pt x="19643" y="0"/>
                </a:cubicBezTo>
                <a:close/>
                <a:moveTo>
                  <a:pt x="20364" y="0"/>
                </a:moveTo>
                <a:cubicBezTo>
                  <a:pt x="20298" y="0"/>
                  <a:pt x="20242" y="138"/>
                  <a:pt x="20242" y="298"/>
                </a:cubicBezTo>
                <a:lnTo>
                  <a:pt x="20242" y="1631"/>
                </a:lnTo>
                <a:cubicBezTo>
                  <a:pt x="20242" y="1792"/>
                  <a:pt x="20298" y="1907"/>
                  <a:pt x="20364" y="1907"/>
                </a:cubicBezTo>
                <a:lnTo>
                  <a:pt x="21487" y="1907"/>
                </a:lnTo>
                <a:cubicBezTo>
                  <a:pt x="21553" y="1907"/>
                  <a:pt x="21600" y="1792"/>
                  <a:pt x="21600" y="1631"/>
                </a:cubicBezTo>
                <a:lnTo>
                  <a:pt x="21600" y="298"/>
                </a:lnTo>
                <a:cubicBezTo>
                  <a:pt x="21600" y="138"/>
                  <a:pt x="21553" y="0"/>
                  <a:pt x="21487" y="0"/>
                </a:cubicBezTo>
                <a:close/>
                <a:moveTo>
                  <a:pt x="122" y="2459"/>
                </a:moveTo>
                <a:cubicBezTo>
                  <a:pt x="56" y="2459"/>
                  <a:pt x="0" y="2596"/>
                  <a:pt x="0" y="2758"/>
                </a:cubicBezTo>
                <a:lnTo>
                  <a:pt x="0" y="5285"/>
                </a:lnTo>
                <a:cubicBezTo>
                  <a:pt x="0" y="5445"/>
                  <a:pt x="56" y="5561"/>
                  <a:pt x="122" y="5561"/>
                </a:cubicBezTo>
                <a:lnTo>
                  <a:pt x="1245" y="5561"/>
                </a:lnTo>
                <a:cubicBezTo>
                  <a:pt x="1311" y="5561"/>
                  <a:pt x="1357" y="5445"/>
                  <a:pt x="1357" y="5285"/>
                </a:cubicBezTo>
                <a:lnTo>
                  <a:pt x="1357" y="2758"/>
                </a:lnTo>
                <a:cubicBezTo>
                  <a:pt x="1357" y="2596"/>
                  <a:pt x="1311" y="2459"/>
                  <a:pt x="1245" y="2459"/>
                </a:cubicBezTo>
                <a:close/>
                <a:moveTo>
                  <a:pt x="1957" y="2459"/>
                </a:moveTo>
                <a:cubicBezTo>
                  <a:pt x="1891" y="2459"/>
                  <a:pt x="1844" y="2596"/>
                  <a:pt x="1844" y="2758"/>
                </a:cubicBezTo>
                <a:lnTo>
                  <a:pt x="1844" y="5285"/>
                </a:lnTo>
                <a:cubicBezTo>
                  <a:pt x="1844" y="5445"/>
                  <a:pt x="1891" y="5561"/>
                  <a:pt x="1957" y="5561"/>
                </a:cubicBezTo>
                <a:lnTo>
                  <a:pt x="3080" y="5561"/>
                </a:lnTo>
                <a:cubicBezTo>
                  <a:pt x="3146" y="5561"/>
                  <a:pt x="3202" y="5445"/>
                  <a:pt x="3202" y="5285"/>
                </a:cubicBezTo>
                <a:lnTo>
                  <a:pt x="3202" y="2758"/>
                </a:lnTo>
                <a:cubicBezTo>
                  <a:pt x="3202" y="2596"/>
                  <a:pt x="3146" y="2459"/>
                  <a:pt x="3080" y="2459"/>
                </a:cubicBezTo>
                <a:close/>
                <a:moveTo>
                  <a:pt x="3801" y="2459"/>
                </a:moveTo>
                <a:cubicBezTo>
                  <a:pt x="3736" y="2459"/>
                  <a:pt x="3679" y="2596"/>
                  <a:pt x="3679" y="2758"/>
                </a:cubicBezTo>
                <a:lnTo>
                  <a:pt x="3679" y="5285"/>
                </a:lnTo>
                <a:cubicBezTo>
                  <a:pt x="3679" y="5445"/>
                  <a:pt x="3736" y="5561"/>
                  <a:pt x="3801" y="5561"/>
                </a:cubicBezTo>
                <a:lnTo>
                  <a:pt x="4925" y="5561"/>
                </a:lnTo>
                <a:cubicBezTo>
                  <a:pt x="4990" y="5561"/>
                  <a:pt x="5037" y="5445"/>
                  <a:pt x="5037" y="5285"/>
                </a:cubicBezTo>
                <a:lnTo>
                  <a:pt x="5037" y="2758"/>
                </a:lnTo>
                <a:cubicBezTo>
                  <a:pt x="5037" y="2596"/>
                  <a:pt x="4990" y="2459"/>
                  <a:pt x="4925" y="2459"/>
                </a:cubicBezTo>
                <a:close/>
                <a:moveTo>
                  <a:pt x="5636" y="2459"/>
                </a:moveTo>
                <a:cubicBezTo>
                  <a:pt x="5580" y="2459"/>
                  <a:pt x="5524" y="2596"/>
                  <a:pt x="5524" y="2758"/>
                </a:cubicBezTo>
                <a:lnTo>
                  <a:pt x="5524" y="5285"/>
                </a:lnTo>
                <a:cubicBezTo>
                  <a:pt x="5524" y="5445"/>
                  <a:pt x="5580" y="5561"/>
                  <a:pt x="5636" y="5561"/>
                </a:cubicBezTo>
                <a:lnTo>
                  <a:pt x="6760" y="5561"/>
                </a:lnTo>
                <a:cubicBezTo>
                  <a:pt x="6825" y="5561"/>
                  <a:pt x="6882" y="5445"/>
                  <a:pt x="6882" y="5285"/>
                </a:cubicBezTo>
                <a:lnTo>
                  <a:pt x="6882" y="2758"/>
                </a:lnTo>
                <a:cubicBezTo>
                  <a:pt x="6882" y="2596"/>
                  <a:pt x="6825" y="2459"/>
                  <a:pt x="6760" y="2459"/>
                </a:cubicBezTo>
                <a:close/>
                <a:moveTo>
                  <a:pt x="7481" y="2459"/>
                </a:moveTo>
                <a:cubicBezTo>
                  <a:pt x="7415" y="2459"/>
                  <a:pt x="7369" y="2596"/>
                  <a:pt x="7369" y="2758"/>
                </a:cubicBezTo>
                <a:lnTo>
                  <a:pt x="7369" y="5285"/>
                </a:lnTo>
                <a:cubicBezTo>
                  <a:pt x="7369" y="5445"/>
                  <a:pt x="7415" y="5561"/>
                  <a:pt x="7481" y="5561"/>
                </a:cubicBezTo>
                <a:lnTo>
                  <a:pt x="8604" y="5561"/>
                </a:lnTo>
                <a:cubicBezTo>
                  <a:pt x="8670" y="5561"/>
                  <a:pt x="8717" y="5445"/>
                  <a:pt x="8717" y="5285"/>
                </a:cubicBezTo>
                <a:lnTo>
                  <a:pt x="8717" y="2758"/>
                </a:lnTo>
                <a:cubicBezTo>
                  <a:pt x="8717" y="2596"/>
                  <a:pt x="8670" y="2459"/>
                  <a:pt x="8604" y="2459"/>
                </a:cubicBezTo>
                <a:close/>
                <a:moveTo>
                  <a:pt x="9325" y="2459"/>
                </a:moveTo>
                <a:cubicBezTo>
                  <a:pt x="9260" y="2459"/>
                  <a:pt x="9204" y="2596"/>
                  <a:pt x="9204" y="2758"/>
                </a:cubicBezTo>
                <a:lnTo>
                  <a:pt x="9204" y="5285"/>
                </a:lnTo>
                <a:cubicBezTo>
                  <a:pt x="9204" y="5445"/>
                  <a:pt x="9260" y="5561"/>
                  <a:pt x="9325" y="5561"/>
                </a:cubicBezTo>
                <a:lnTo>
                  <a:pt x="10439" y="5561"/>
                </a:lnTo>
                <a:cubicBezTo>
                  <a:pt x="10505" y="5561"/>
                  <a:pt x="10561" y="5445"/>
                  <a:pt x="10561" y="5285"/>
                </a:cubicBezTo>
                <a:lnTo>
                  <a:pt x="10561" y="2758"/>
                </a:lnTo>
                <a:cubicBezTo>
                  <a:pt x="10561" y="2596"/>
                  <a:pt x="10505" y="2459"/>
                  <a:pt x="10439" y="2459"/>
                </a:cubicBezTo>
                <a:close/>
                <a:moveTo>
                  <a:pt x="11160" y="2459"/>
                </a:moveTo>
                <a:cubicBezTo>
                  <a:pt x="11095" y="2459"/>
                  <a:pt x="11039" y="2596"/>
                  <a:pt x="11039" y="2758"/>
                </a:cubicBezTo>
                <a:lnTo>
                  <a:pt x="11039" y="5285"/>
                </a:lnTo>
                <a:cubicBezTo>
                  <a:pt x="11048" y="5445"/>
                  <a:pt x="11095" y="5561"/>
                  <a:pt x="11160" y="5561"/>
                </a:cubicBezTo>
                <a:lnTo>
                  <a:pt x="12284" y="5561"/>
                </a:lnTo>
                <a:cubicBezTo>
                  <a:pt x="12350" y="5561"/>
                  <a:pt x="12396" y="5445"/>
                  <a:pt x="12396" y="5285"/>
                </a:cubicBezTo>
                <a:lnTo>
                  <a:pt x="12396" y="2758"/>
                </a:lnTo>
                <a:cubicBezTo>
                  <a:pt x="12396" y="2596"/>
                  <a:pt x="12350" y="2459"/>
                  <a:pt x="12284" y="2459"/>
                </a:cubicBezTo>
                <a:close/>
                <a:moveTo>
                  <a:pt x="13005" y="2459"/>
                </a:moveTo>
                <a:cubicBezTo>
                  <a:pt x="12939" y="2459"/>
                  <a:pt x="12883" y="2596"/>
                  <a:pt x="12883" y="2758"/>
                </a:cubicBezTo>
                <a:lnTo>
                  <a:pt x="12883" y="5285"/>
                </a:lnTo>
                <a:cubicBezTo>
                  <a:pt x="12883" y="5445"/>
                  <a:pt x="12939" y="5561"/>
                  <a:pt x="13005" y="5561"/>
                </a:cubicBezTo>
                <a:lnTo>
                  <a:pt x="14128" y="5561"/>
                </a:lnTo>
                <a:cubicBezTo>
                  <a:pt x="14185" y="5561"/>
                  <a:pt x="14241" y="5445"/>
                  <a:pt x="14241" y="5285"/>
                </a:cubicBezTo>
                <a:lnTo>
                  <a:pt x="14241" y="2758"/>
                </a:lnTo>
                <a:cubicBezTo>
                  <a:pt x="14241" y="2596"/>
                  <a:pt x="14185" y="2459"/>
                  <a:pt x="14128" y="2459"/>
                </a:cubicBezTo>
                <a:close/>
                <a:moveTo>
                  <a:pt x="14840" y="2459"/>
                </a:moveTo>
                <a:cubicBezTo>
                  <a:pt x="14774" y="2459"/>
                  <a:pt x="14727" y="2596"/>
                  <a:pt x="14727" y="2758"/>
                </a:cubicBezTo>
                <a:lnTo>
                  <a:pt x="14727" y="5285"/>
                </a:lnTo>
                <a:cubicBezTo>
                  <a:pt x="14727" y="5445"/>
                  <a:pt x="14774" y="5561"/>
                  <a:pt x="14840" y="5561"/>
                </a:cubicBezTo>
                <a:lnTo>
                  <a:pt x="15964" y="5561"/>
                </a:lnTo>
                <a:cubicBezTo>
                  <a:pt x="16029" y="5561"/>
                  <a:pt x="16085" y="5445"/>
                  <a:pt x="16085" y="5285"/>
                </a:cubicBezTo>
                <a:lnTo>
                  <a:pt x="16085" y="2758"/>
                </a:lnTo>
                <a:cubicBezTo>
                  <a:pt x="16085" y="2596"/>
                  <a:pt x="16029" y="2459"/>
                  <a:pt x="15964" y="2459"/>
                </a:cubicBezTo>
                <a:close/>
                <a:moveTo>
                  <a:pt x="16684" y="2459"/>
                </a:moveTo>
                <a:cubicBezTo>
                  <a:pt x="16619" y="2459"/>
                  <a:pt x="16563" y="2596"/>
                  <a:pt x="16563" y="2758"/>
                </a:cubicBezTo>
                <a:lnTo>
                  <a:pt x="16563" y="5285"/>
                </a:lnTo>
                <a:cubicBezTo>
                  <a:pt x="16563" y="5445"/>
                  <a:pt x="16619" y="5561"/>
                  <a:pt x="16684" y="5561"/>
                </a:cubicBezTo>
                <a:lnTo>
                  <a:pt x="17808" y="5561"/>
                </a:lnTo>
                <a:cubicBezTo>
                  <a:pt x="17864" y="5561"/>
                  <a:pt x="17920" y="5445"/>
                  <a:pt x="17920" y="5285"/>
                </a:cubicBezTo>
                <a:lnTo>
                  <a:pt x="17920" y="2758"/>
                </a:lnTo>
                <a:cubicBezTo>
                  <a:pt x="17920" y="2596"/>
                  <a:pt x="17864" y="2459"/>
                  <a:pt x="17808" y="2459"/>
                </a:cubicBezTo>
                <a:close/>
                <a:moveTo>
                  <a:pt x="18519" y="2459"/>
                </a:moveTo>
                <a:cubicBezTo>
                  <a:pt x="18454" y="2459"/>
                  <a:pt x="18407" y="2596"/>
                  <a:pt x="18407" y="2758"/>
                </a:cubicBezTo>
                <a:lnTo>
                  <a:pt x="18407" y="5285"/>
                </a:lnTo>
                <a:cubicBezTo>
                  <a:pt x="18407" y="5445"/>
                  <a:pt x="18454" y="5561"/>
                  <a:pt x="18519" y="5561"/>
                </a:cubicBezTo>
                <a:lnTo>
                  <a:pt x="21487" y="5561"/>
                </a:lnTo>
                <a:cubicBezTo>
                  <a:pt x="21553" y="5561"/>
                  <a:pt x="21600" y="5445"/>
                  <a:pt x="21600" y="5285"/>
                </a:cubicBezTo>
                <a:lnTo>
                  <a:pt x="21600" y="2758"/>
                </a:lnTo>
                <a:cubicBezTo>
                  <a:pt x="21600" y="2596"/>
                  <a:pt x="21553" y="2459"/>
                  <a:pt x="21487" y="2459"/>
                </a:cubicBezTo>
                <a:close/>
                <a:moveTo>
                  <a:pt x="122" y="6227"/>
                </a:moveTo>
                <a:cubicBezTo>
                  <a:pt x="56" y="6227"/>
                  <a:pt x="0" y="6342"/>
                  <a:pt x="0" y="6503"/>
                </a:cubicBezTo>
                <a:lnTo>
                  <a:pt x="0" y="9030"/>
                </a:lnTo>
                <a:cubicBezTo>
                  <a:pt x="0" y="9192"/>
                  <a:pt x="56" y="9329"/>
                  <a:pt x="122" y="9329"/>
                </a:cubicBezTo>
                <a:lnTo>
                  <a:pt x="3080" y="9329"/>
                </a:lnTo>
                <a:cubicBezTo>
                  <a:pt x="3146" y="9329"/>
                  <a:pt x="3202" y="9192"/>
                  <a:pt x="3202" y="9030"/>
                </a:cubicBezTo>
                <a:lnTo>
                  <a:pt x="3202" y="6503"/>
                </a:lnTo>
                <a:cubicBezTo>
                  <a:pt x="3202" y="6342"/>
                  <a:pt x="3146" y="6227"/>
                  <a:pt x="3080" y="6227"/>
                </a:cubicBezTo>
                <a:close/>
                <a:moveTo>
                  <a:pt x="3801" y="6227"/>
                </a:moveTo>
                <a:cubicBezTo>
                  <a:pt x="3736" y="6227"/>
                  <a:pt x="3679" y="6342"/>
                  <a:pt x="3679" y="6503"/>
                </a:cubicBezTo>
                <a:lnTo>
                  <a:pt x="3679" y="9030"/>
                </a:lnTo>
                <a:cubicBezTo>
                  <a:pt x="3679" y="9192"/>
                  <a:pt x="3736" y="9329"/>
                  <a:pt x="3801" y="9329"/>
                </a:cubicBezTo>
                <a:lnTo>
                  <a:pt x="4925" y="9329"/>
                </a:lnTo>
                <a:cubicBezTo>
                  <a:pt x="4990" y="9329"/>
                  <a:pt x="5037" y="9192"/>
                  <a:pt x="5037" y="9030"/>
                </a:cubicBezTo>
                <a:lnTo>
                  <a:pt x="5037" y="6503"/>
                </a:lnTo>
                <a:cubicBezTo>
                  <a:pt x="5037" y="6342"/>
                  <a:pt x="4990" y="6227"/>
                  <a:pt x="4925" y="6227"/>
                </a:cubicBezTo>
                <a:close/>
                <a:moveTo>
                  <a:pt x="5636" y="6227"/>
                </a:moveTo>
                <a:cubicBezTo>
                  <a:pt x="5580" y="6227"/>
                  <a:pt x="5524" y="6342"/>
                  <a:pt x="5524" y="6503"/>
                </a:cubicBezTo>
                <a:lnTo>
                  <a:pt x="5524" y="9030"/>
                </a:lnTo>
                <a:cubicBezTo>
                  <a:pt x="5524" y="9192"/>
                  <a:pt x="5580" y="9329"/>
                  <a:pt x="5636" y="9329"/>
                </a:cubicBezTo>
                <a:lnTo>
                  <a:pt x="6760" y="9329"/>
                </a:lnTo>
                <a:cubicBezTo>
                  <a:pt x="6825" y="9329"/>
                  <a:pt x="6882" y="9192"/>
                  <a:pt x="6882" y="9030"/>
                </a:cubicBezTo>
                <a:lnTo>
                  <a:pt x="6882" y="6503"/>
                </a:lnTo>
                <a:cubicBezTo>
                  <a:pt x="6882" y="6342"/>
                  <a:pt x="6825" y="6227"/>
                  <a:pt x="6760" y="6227"/>
                </a:cubicBezTo>
                <a:close/>
                <a:moveTo>
                  <a:pt x="7481" y="6227"/>
                </a:moveTo>
                <a:cubicBezTo>
                  <a:pt x="7415" y="6227"/>
                  <a:pt x="7369" y="6342"/>
                  <a:pt x="7369" y="6503"/>
                </a:cubicBezTo>
                <a:lnTo>
                  <a:pt x="7369" y="9030"/>
                </a:lnTo>
                <a:cubicBezTo>
                  <a:pt x="7369" y="9192"/>
                  <a:pt x="7415" y="9329"/>
                  <a:pt x="7481" y="9329"/>
                </a:cubicBezTo>
                <a:lnTo>
                  <a:pt x="8604" y="9329"/>
                </a:lnTo>
                <a:cubicBezTo>
                  <a:pt x="8670" y="9329"/>
                  <a:pt x="8717" y="9192"/>
                  <a:pt x="8717" y="9030"/>
                </a:cubicBezTo>
                <a:lnTo>
                  <a:pt x="8717" y="6503"/>
                </a:lnTo>
                <a:cubicBezTo>
                  <a:pt x="8717" y="6342"/>
                  <a:pt x="8670" y="6227"/>
                  <a:pt x="8604" y="6227"/>
                </a:cubicBezTo>
                <a:close/>
                <a:moveTo>
                  <a:pt x="9325" y="6227"/>
                </a:moveTo>
                <a:cubicBezTo>
                  <a:pt x="9260" y="6227"/>
                  <a:pt x="9204" y="6342"/>
                  <a:pt x="9204" y="6503"/>
                </a:cubicBezTo>
                <a:lnTo>
                  <a:pt x="9204" y="9030"/>
                </a:lnTo>
                <a:cubicBezTo>
                  <a:pt x="9204" y="9192"/>
                  <a:pt x="9260" y="9329"/>
                  <a:pt x="9325" y="9329"/>
                </a:cubicBezTo>
                <a:lnTo>
                  <a:pt x="10439" y="9329"/>
                </a:lnTo>
                <a:cubicBezTo>
                  <a:pt x="10505" y="9329"/>
                  <a:pt x="10561" y="9192"/>
                  <a:pt x="10561" y="9030"/>
                </a:cubicBezTo>
                <a:lnTo>
                  <a:pt x="10561" y="6503"/>
                </a:lnTo>
                <a:cubicBezTo>
                  <a:pt x="10561" y="6342"/>
                  <a:pt x="10505" y="6227"/>
                  <a:pt x="10439" y="6227"/>
                </a:cubicBezTo>
                <a:close/>
                <a:moveTo>
                  <a:pt x="11160" y="6227"/>
                </a:moveTo>
                <a:cubicBezTo>
                  <a:pt x="11095" y="6227"/>
                  <a:pt x="11039" y="6342"/>
                  <a:pt x="11039" y="6503"/>
                </a:cubicBezTo>
                <a:lnTo>
                  <a:pt x="11039" y="9030"/>
                </a:lnTo>
                <a:cubicBezTo>
                  <a:pt x="11048" y="9192"/>
                  <a:pt x="11095" y="9329"/>
                  <a:pt x="11160" y="9329"/>
                </a:cubicBezTo>
                <a:lnTo>
                  <a:pt x="12284" y="9329"/>
                </a:lnTo>
                <a:cubicBezTo>
                  <a:pt x="12350" y="9329"/>
                  <a:pt x="12396" y="9192"/>
                  <a:pt x="12396" y="9030"/>
                </a:cubicBezTo>
                <a:lnTo>
                  <a:pt x="12396" y="6503"/>
                </a:lnTo>
                <a:cubicBezTo>
                  <a:pt x="12396" y="6342"/>
                  <a:pt x="12350" y="6227"/>
                  <a:pt x="12284" y="6227"/>
                </a:cubicBezTo>
                <a:close/>
                <a:moveTo>
                  <a:pt x="13005" y="6227"/>
                </a:moveTo>
                <a:cubicBezTo>
                  <a:pt x="12939" y="6227"/>
                  <a:pt x="12883" y="6342"/>
                  <a:pt x="12883" y="6503"/>
                </a:cubicBezTo>
                <a:lnTo>
                  <a:pt x="12883" y="9030"/>
                </a:lnTo>
                <a:cubicBezTo>
                  <a:pt x="12883" y="9192"/>
                  <a:pt x="12939" y="9329"/>
                  <a:pt x="13005" y="9329"/>
                </a:cubicBezTo>
                <a:lnTo>
                  <a:pt x="14128" y="9329"/>
                </a:lnTo>
                <a:cubicBezTo>
                  <a:pt x="14185" y="9329"/>
                  <a:pt x="14241" y="9192"/>
                  <a:pt x="14241" y="9030"/>
                </a:cubicBezTo>
                <a:lnTo>
                  <a:pt x="14241" y="6503"/>
                </a:lnTo>
                <a:cubicBezTo>
                  <a:pt x="14241" y="6342"/>
                  <a:pt x="14185" y="6227"/>
                  <a:pt x="14128" y="6227"/>
                </a:cubicBezTo>
                <a:close/>
                <a:moveTo>
                  <a:pt x="14840" y="6227"/>
                </a:moveTo>
                <a:cubicBezTo>
                  <a:pt x="14774" y="6227"/>
                  <a:pt x="14727" y="6342"/>
                  <a:pt x="14727" y="6503"/>
                </a:cubicBezTo>
                <a:lnTo>
                  <a:pt x="14727" y="9030"/>
                </a:lnTo>
                <a:cubicBezTo>
                  <a:pt x="14727" y="9192"/>
                  <a:pt x="14774" y="9329"/>
                  <a:pt x="14840" y="9329"/>
                </a:cubicBezTo>
                <a:lnTo>
                  <a:pt x="15964" y="9329"/>
                </a:lnTo>
                <a:cubicBezTo>
                  <a:pt x="16029" y="9329"/>
                  <a:pt x="16085" y="9192"/>
                  <a:pt x="16085" y="9030"/>
                </a:cubicBezTo>
                <a:lnTo>
                  <a:pt x="16085" y="6503"/>
                </a:lnTo>
                <a:cubicBezTo>
                  <a:pt x="16085" y="6342"/>
                  <a:pt x="16029" y="6227"/>
                  <a:pt x="15964" y="6227"/>
                </a:cubicBezTo>
                <a:close/>
                <a:moveTo>
                  <a:pt x="16684" y="6227"/>
                </a:moveTo>
                <a:cubicBezTo>
                  <a:pt x="16619" y="6227"/>
                  <a:pt x="16563" y="6342"/>
                  <a:pt x="16563" y="6503"/>
                </a:cubicBezTo>
                <a:lnTo>
                  <a:pt x="16563" y="9030"/>
                </a:lnTo>
                <a:cubicBezTo>
                  <a:pt x="16563" y="9192"/>
                  <a:pt x="16619" y="9329"/>
                  <a:pt x="16684" y="9329"/>
                </a:cubicBezTo>
                <a:lnTo>
                  <a:pt x="17808" y="9329"/>
                </a:lnTo>
                <a:cubicBezTo>
                  <a:pt x="17864" y="9329"/>
                  <a:pt x="17920" y="9192"/>
                  <a:pt x="17920" y="9030"/>
                </a:cubicBezTo>
                <a:lnTo>
                  <a:pt x="17920" y="6503"/>
                </a:lnTo>
                <a:cubicBezTo>
                  <a:pt x="17920" y="6342"/>
                  <a:pt x="17864" y="6227"/>
                  <a:pt x="17808" y="6227"/>
                </a:cubicBezTo>
                <a:close/>
                <a:moveTo>
                  <a:pt x="122" y="10317"/>
                </a:moveTo>
                <a:cubicBezTo>
                  <a:pt x="56" y="10317"/>
                  <a:pt x="0" y="10432"/>
                  <a:pt x="0" y="10593"/>
                </a:cubicBezTo>
                <a:lnTo>
                  <a:pt x="0" y="13121"/>
                </a:lnTo>
                <a:cubicBezTo>
                  <a:pt x="0" y="13281"/>
                  <a:pt x="56" y="13419"/>
                  <a:pt x="122" y="13419"/>
                </a:cubicBezTo>
                <a:lnTo>
                  <a:pt x="1245" y="13419"/>
                </a:lnTo>
                <a:cubicBezTo>
                  <a:pt x="1311" y="13419"/>
                  <a:pt x="1357" y="13281"/>
                  <a:pt x="1357" y="13121"/>
                </a:cubicBezTo>
                <a:lnTo>
                  <a:pt x="1357" y="10593"/>
                </a:lnTo>
                <a:cubicBezTo>
                  <a:pt x="1357" y="10432"/>
                  <a:pt x="1311" y="10317"/>
                  <a:pt x="1245" y="10317"/>
                </a:cubicBezTo>
                <a:close/>
                <a:moveTo>
                  <a:pt x="1957" y="10317"/>
                </a:moveTo>
                <a:cubicBezTo>
                  <a:pt x="1891" y="10317"/>
                  <a:pt x="1844" y="10432"/>
                  <a:pt x="1844" y="10593"/>
                </a:cubicBezTo>
                <a:lnTo>
                  <a:pt x="1844" y="13121"/>
                </a:lnTo>
                <a:cubicBezTo>
                  <a:pt x="1844" y="13281"/>
                  <a:pt x="1891" y="13419"/>
                  <a:pt x="1957" y="13419"/>
                </a:cubicBezTo>
                <a:lnTo>
                  <a:pt x="3080" y="13419"/>
                </a:lnTo>
                <a:cubicBezTo>
                  <a:pt x="3146" y="13419"/>
                  <a:pt x="3202" y="13281"/>
                  <a:pt x="3202" y="13121"/>
                </a:cubicBezTo>
                <a:lnTo>
                  <a:pt x="3202" y="10593"/>
                </a:lnTo>
                <a:cubicBezTo>
                  <a:pt x="3202" y="10432"/>
                  <a:pt x="3146" y="10317"/>
                  <a:pt x="3080" y="10317"/>
                </a:cubicBezTo>
                <a:close/>
                <a:moveTo>
                  <a:pt x="3801" y="10317"/>
                </a:moveTo>
                <a:cubicBezTo>
                  <a:pt x="3736" y="10317"/>
                  <a:pt x="3679" y="10432"/>
                  <a:pt x="3679" y="10593"/>
                </a:cubicBezTo>
                <a:lnTo>
                  <a:pt x="3679" y="13121"/>
                </a:lnTo>
                <a:cubicBezTo>
                  <a:pt x="3679" y="13281"/>
                  <a:pt x="3736" y="13419"/>
                  <a:pt x="3801" y="13419"/>
                </a:cubicBezTo>
                <a:lnTo>
                  <a:pt x="4925" y="13419"/>
                </a:lnTo>
                <a:cubicBezTo>
                  <a:pt x="4990" y="13419"/>
                  <a:pt x="5037" y="13281"/>
                  <a:pt x="5037" y="13121"/>
                </a:cubicBezTo>
                <a:lnTo>
                  <a:pt x="5037" y="10593"/>
                </a:lnTo>
                <a:cubicBezTo>
                  <a:pt x="5037" y="10432"/>
                  <a:pt x="4990" y="10317"/>
                  <a:pt x="4925" y="10317"/>
                </a:cubicBezTo>
                <a:close/>
                <a:moveTo>
                  <a:pt x="5636" y="10317"/>
                </a:moveTo>
                <a:cubicBezTo>
                  <a:pt x="5580" y="10317"/>
                  <a:pt x="5524" y="10432"/>
                  <a:pt x="5524" y="10593"/>
                </a:cubicBezTo>
                <a:lnTo>
                  <a:pt x="5524" y="13121"/>
                </a:lnTo>
                <a:cubicBezTo>
                  <a:pt x="5524" y="13281"/>
                  <a:pt x="5580" y="13419"/>
                  <a:pt x="5636" y="13419"/>
                </a:cubicBezTo>
                <a:lnTo>
                  <a:pt x="6760" y="13419"/>
                </a:lnTo>
                <a:cubicBezTo>
                  <a:pt x="6825" y="13419"/>
                  <a:pt x="6882" y="13281"/>
                  <a:pt x="6882" y="13121"/>
                </a:cubicBezTo>
                <a:lnTo>
                  <a:pt x="6882" y="10593"/>
                </a:lnTo>
                <a:cubicBezTo>
                  <a:pt x="6882" y="10432"/>
                  <a:pt x="6825" y="10317"/>
                  <a:pt x="6760" y="10317"/>
                </a:cubicBezTo>
                <a:close/>
                <a:moveTo>
                  <a:pt x="7481" y="10317"/>
                </a:moveTo>
                <a:cubicBezTo>
                  <a:pt x="7415" y="10317"/>
                  <a:pt x="7369" y="10432"/>
                  <a:pt x="7369" y="10593"/>
                </a:cubicBezTo>
                <a:lnTo>
                  <a:pt x="7369" y="13121"/>
                </a:lnTo>
                <a:cubicBezTo>
                  <a:pt x="7369" y="13281"/>
                  <a:pt x="7415" y="13419"/>
                  <a:pt x="7481" y="13419"/>
                </a:cubicBezTo>
                <a:lnTo>
                  <a:pt x="8604" y="13419"/>
                </a:lnTo>
                <a:cubicBezTo>
                  <a:pt x="8670" y="13419"/>
                  <a:pt x="8717" y="13281"/>
                  <a:pt x="8717" y="13121"/>
                </a:cubicBezTo>
                <a:lnTo>
                  <a:pt x="8717" y="10593"/>
                </a:lnTo>
                <a:cubicBezTo>
                  <a:pt x="8717" y="10432"/>
                  <a:pt x="8670" y="10317"/>
                  <a:pt x="8604" y="10317"/>
                </a:cubicBezTo>
                <a:close/>
                <a:moveTo>
                  <a:pt x="9325" y="10317"/>
                </a:moveTo>
                <a:cubicBezTo>
                  <a:pt x="9260" y="10317"/>
                  <a:pt x="9204" y="10432"/>
                  <a:pt x="9204" y="10593"/>
                </a:cubicBezTo>
                <a:lnTo>
                  <a:pt x="9204" y="13121"/>
                </a:lnTo>
                <a:cubicBezTo>
                  <a:pt x="9204" y="13281"/>
                  <a:pt x="9260" y="13419"/>
                  <a:pt x="9325" y="13419"/>
                </a:cubicBezTo>
                <a:lnTo>
                  <a:pt x="10439" y="13419"/>
                </a:lnTo>
                <a:cubicBezTo>
                  <a:pt x="10505" y="13419"/>
                  <a:pt x="10561" y="13281"/>
                  <a:pt x="10561" y="13121"/>
                </a:cubicBezTo>
                <a:lnTo>
                  <a:pt x="10561" y="10593"/>
                </a:lnTo>
                <a:cubicBezTo>
                  <a:pt x="10561" y="10432"/>
                  <a:pt x="10505" y="10317"/>
                  <a:pt x="10439" y="10317"/>
                </a:cubicBezTo>
                <a:close/>
                <a:moveTo>
                  <a:pt x="11160" y="10317"/>
                </a:moveTo>
                <a:cubicBezTo>
                  <a:pt x="11095" y="10317"/>
                  <a:pt x="11039" y="10432"/>
                  <a:pt x="11039" y="10593"/>
                </a:cubicBezTo>
                <a:lnTo>
                  <a:pt x="11039" y="13121"/>
                </a:lnTo>
                <a:cubicBezTo>
                  <a:pt x="11048" y="13281"/>
                  <a:pt x="11095" y="13419"/>
                  <a:pt x="11160" y="13419"/>
                </a:cubicBezTo>
                <a:lnTo>
                  <a:pt x="12284" y="13419"/>
                </a:lnTo>
                <a:cubicBezTo>
                  <a:pt x="12350" y="13419"/>
                  <a:pt x="12396" y="13281"/>
                  <a:pt x="12396" y="13121"/>
                </a:cubicBezTo>
                <a:lnTo>
                  <a:pt x="12396" y="10593"/>
                </a:lnTo>
                <a:cubicBezTo>
                  <a:pt x="12396" y="10432"/>
                  <a:pt x="12350" y="10317"/>
                  <a:pt x="12284" y="10317"/>
                </a:cubicBezTo>
                <a:close/>
                <a:moveTo>
                  <a:pt x="13005" y="10317"/>
                </a:moveTo>
                <a:cubicBezTo>
                  <a:pt x="12939" y="10317"/>
                  <a:pt x="12883" y="10432"/>
                  <a:pt x="12883" y="10593"/>
                </a:cubicBezTo>
                <a:lnTo>
                  <a:pt x="12883" y="13121"/>
                </a:lnTo>
                <a:cubicBezTo>
                  <a:pt x="12883" y="13281"/>
                  <a:pt x="12939" y="13419"/>
                  <a:pt x="13005" y="13419"/>
                </a:cubicBezTo>
                <a:lnTo>
                  <a:pt x="14128" y="13419"/>
                </a:lnTo>
                <a:cubicBezTo>
                  <a:pt x="14185" y="13419"/>
                  <a:pt x="14241" y="13281"/>
                  <a:pt x="14241" y="13121"/>
                </a:cubicBezTo>
                <a:lnTo>
                  <a:pt x="14241" y="10593"/>
                </a:lnTo>
                <a:cubicBezTo>
                  <a:pt x="14241" y="10432"/>
                  <a:pt x="14185" y="10317"/>
                  <a:pt x="14128" y="10317"/>
                </a:cubicBezTo>
                <a:close/>
                <a:moveTo>
                  <a:pt x="14840" y="10317"/>
                </a:moveTo>
                <a:cubicBezTo>
                  <a:pt x="14774" y="10317"/>
                  <a:pt x="14727" y="10432"/>
                  <a:pt x="14727" y="10593"/>
                </a:cubicBezTo>
                <a:lnTo>
                  <a:pt x="14727" y="13121"/>
                </a:lnTo>
                <a:cubicBezTo>
                  <a:pt x="14727" y="13281"/>
                  <a:pt x="14774" y="13419"/>
                  <a:pt x="14840" y="13419"/>
                </a:cubicBezTo>
                <a:lnTo>
                  <a:pt x="15964" y="13419"/>
                </a:lnTo>
                <a:cubicBezTo>
                  <a:pt x="16029" y="13419"/>
                  <a:pt x="16085" y="13281"/>
                  <a:pt x="16085" y="13121"/>
                </a:cubicBezTo>
                <a:lnTo>
                  <a:pt x="16085" y="10593"/>
                </a:lnTo>
                <a:cubicBezTo>
                  <a:pt x="16085" y="10432"/>
                  <a:pt x="16029" y="10317"/>
                  <a:pt x="15964" y="10317"/>
                </a:cubicBezTo>
                <a:close/>
                <a:moveTo>
                  <a:pt x="16684" y="10317"/>
                </a:moveTo>
                <a:cubicBezTo>
                  <a:pt x="16619" y="10317"/>
                  <a:pt x="16563" y="10432"/>
                  <a:pt x="16563" y="10593"/>
                </a:cubicBezTo>
                <a:lnTo>
                  <a:pt x="16563" y="13121"/>
                </a:lnTo>
                <a:cubicBezTo>
                  <a:pt x="16563" y="13281"/>
                  <a:pt x="16619" y="13419"/>
                  <a:pt x="16684" y="13419"/>
                </a:cubicBezTo>
                <a:lnTo>
                  <a:pt x="17808" y="13419"/>
                </a:lnTo>
                <a:cubicBezTo>
                  <a:pt x="17864" y="13419"/>
                  <a:pt x="17920" y="13281"/>
                  <a:pt x="17920" y="13121"/>
                </a:cubicBezTo>
                <a:lnTo>
                  <a:pt x="17920" y="10593"/>
                </a:lnTo>
                <a:cubicBezTo>
                  <a:pt x="17920" y="10432"/>
                  <a:pt x="17864" y="10317"/>
                  <a:pt x="17808" y="10317"/>
                </a:cubicBezTo>
                <a:close/>
                <a:moveTo>
                  <a:pt x="18519" y="10317"/>
                </a:moveTo>
                <a:cubicBezTo>
                  <a:pt x="18454" y="10317"/>
                  <a:pt x="18407" y="10432"/>
                  <a:pt x="18407" y="10593"/>
                </a:cubicBezTo>
                <a:lnTo>
                  <a:pt x="18407" y="13121"/>
                </a:lnTo>
                <a:cubicBezTo>
                  <a:pt x="18407" y="13281"/>
                  <a:pt x="18454" y="13419"/>
                  <a:pt x="18519" y="13419"/>
                </a:cubicBezTo>
                <a:lnTo>
                  <a:pt x="19643" y="13419"/>
                </a:lnTo>
                <a:cubicBezTo>
                  <a:pt x="19708" y="13419"/>
                  <a:pt x="19765" y="13281"/>
                  <a:pt x="19765" y="13121"/>
                </a:cubicBezTo>
                <a:lnTo>
                  <a:pt x="19765" y="10593"/>
                </a:lnTo>
                <a:cubicBezTo>
                  <a:pt x="19765" y="10432"/>
                  <a:pt x="19708" y="10317"/>
                  <a:pt x="19643" y="10317"/>
                </a:cubicBezTo>
                <a:close/>
                <a:moveTo>
                  <a:pt x="18519" y="6227"/>
                </a:moveTo>
                <a:cubicBezTo>
                  <a:pt x="18454" y="6227"/>
                  <a:pt x="18407" y="6342"/>
                  <a:pt x="18407" y="6503"/>
                </a:cubicBezTo>
                <a:lnTo>
                  <a:pt x="18407" y="9030"/>
                </a:lnTo>
                <a:cubicBezTo>
                  <a:pt x="18407" y="9192"/>
                  <a:pt x="18454" y="9329"/>
                  <a:pt x="18519" y="9329"/>
                </a:cubicBezTo>
                <a:lnTo>
                  <a:pt x="20130" y="9329"/>
                </a:lnTo>
                <a:cubicBezTo>
                  <a:pt x="20195" y="9329"/>
                  <a:pt x="20242" y="9467"/>
                  <a:pt x="20242" y="9605"/>
                </a:cubicBezTo>
                <a:lnTo>
                  <a:pt x="20242" y="13121"/>
                </a:lnTo>
                <a:cubicBezTo>
                  <a:pt x="20242" y="13281"/>
                  <a:pt x="20298" y="13419"/>
                  <a:pt x="20364" y="13419"/>
                </a:cubicBezTo>
                <a:lnTo>
                  <a:pt x="21487" y="13419"/>
                </a:lnTo>
                <a:cubicBezTo>
                  <a:pt x="21553" y="13419"/>
                  <a:pt x="21600" y="13281"/>
                  <a:pt x="21600" y="13121"/>
                </a:cubicBezTo>
                <a:lnTo>
                  <a:pt x="21600" y="6503"/>
                </a:lnTo>
                <a:cubicBezTo>
                  <a:pt x="21600" y="6342"/>
                  <a:pt x="21553" y="6227"/>
                  <a:pt x="21487" y="6227"/>
                </a:cubicBezTo>
                <a:close/>
                <a:moveTo>
                  <a:pt x="122" y="14408"/>
                </a:moveTo>
                <a:cubicBezTo>
                  <a:pt x="56" y="14408"/>
                  <a:pt x="0" y="14523"/>
                  <a:pt x="0" y="14683"/>
                </a:cubicBezTo>
                <a:lnTo>
                  <a:pt x="0" y="17211"/>
                </a:lnTo>
                <a:cubicBezTo>
                  <a:pt x="0" y="17372"/>
                  <a:pt x="56" y="17510"/>
                  <a:pt x="122" y="17510"/>
                </a:cubicBezTo>
                <a:lnTo>
                  <a:pt x="1245" y="17510"/>
                </a:lnTo>
                <a:cubicBezTo>
                  <a:pt x="1311" y="17510"/>
                  <a:pt x="1357" y="17372"/>
                  <a:pt x="1357" y="17211"/>
                </a:cubicBezTo>
                <a:lnTo>
                  <a:pt x="1357" y="14683"/>
                </a:lnTo>
                <a:cubicBezTo>
                  <a:pt x="1357" y="14523"/>
                  <a:pt x="1311" y="14408"/>
                  <a:pt x="1245" y="14408"/>
                </a:cubicBezTo>
                <a:close/>
                <a:moveTo>
                  <a:pt x="1957" y="14408"/>
                </a:moveTo>
                <a:cubicBezTo>
                  <a:pt x="1891" y="14408"/>
                  <a:pt x="1844" y="14523"/>
                  <a:pt x="1844" y="14683"/>
                </a:cubicBezTo>
                <a:lnTo>
                  <a:pt x="1844" y="17211"/>
                </a:lnTo>
                <a:cubicBezTo>
                  <a:pt x="1844" y="17372"/>
                  <a:pt x="1891" y="17510"/>
                  <a:pt x="1957" y="17510"/>
                </a:cubicBezTo>
                <a:lnTo>
                  <a:pt x="3080" y="17510"/>
                </a:lnTo>
                <a:cubicBezTo>
                  <a:pt x="3146" y="17510"/>
                  <a:pt x="3202" y="17372"/>
                  <a:pt x="3202" y="17211"/>
                </a:cubicBezTo>
                <a:lnTo>
                  <a:pt x="3202" y="14683"/>
                </a:lnTo>
                <a:cubicBezTo>
                  <a:pt x="3202" y="14523"/>
                  <a:pt x="3146" y="14408"/>
                  <a:pt x="3080" y="14408"/>
                </a:cubicBezTo>
                <a:close/>
                <a:moveTo>
                  <a:pt x="3801" y="14408"/>
                </a:moveTo>
                <a:cubicBezTo>
                  <a:pt x="3736" y="14408"/>
                  <a:pt x="3679" y="14523"/>
                  <a:pt x="3679" y="14683"/>
                </a:cubicBezTo>
                <a:lnTo>
                  <a:pt x="3679" y="17211"/>
                </a:lnTo>
                <a:cubicBezTo>
                  <a:pt x="3679" y="17372"/>
                  <a:pt x="3736" y="17510"/>
                  <a:pt x="3801" y="17510"/>
                </a:cubicBezTo>
                <a:lnTo>
                  <a:pt x="4925" y="17510"/>
                </a:lnTo>
                <a:cubicBezTo>
                  <a:pt x="4990" y="17510"/>
                  <a:pt x="5037" y="17372"/>
                  <a:pt x="5037" y="17211"/>
                </a:cubicBezTo>
                <a:lnTo>
                  <a:pt x="5037" y="14683"/>
                </a:lnTo>
                <a:cubicBezTo>
                  <a:pt x="5037" y="14523"/>
                  <a:pt x="4990" y="14408"/>
                  <a:pt x="4925" y="14408"/>
                </a:cubicBezTo>
                <a:close/>
                <a:moveTo>
                  <a:pt x="5636" y="14408"/>
                </a:moveTo>
                <a:cubicBezTo>
                  <a:pt x="5580" y="14408"/>
                  <a:pt x="5524" y="14523"/>
                  <a:pt x="5524" y="14683"/>
                </a:cubicBezTo>
                <a:lnTo>
                  <a:pt x="5524" y="17211"/>
                </a:lnTo>
                <a:cubicBezTo>
                  <a:pt x="5524" y="17372"/>
                  <a:pt x="5580" y="17510"/>
                  <a:pt x="5636" y="17510"/>
                </a:cubicBezTo>
                <a:lnTo>
                  <a:pt x="6760" y="17510"/>
                </a:lnTo>
                <a:cubicBezTo>
                  <a:pt x="6825" y="17510"/>
                  <a:pt x="6882" y="17372"/>
                  <a:pt x="6882" y="17211"/>
                </a:cubicBezTo>
                <a:lnTo>
                  <a:pt x="6882" y="14683"/>
                </a:lnTo>
                <a:cubicBezTo>
                  <a:pt x="6882" y="14523"/>
                  <a:pt x="6825" y="14408"/>
                  <a:pt x="6760" y="14408"/>
                </a:cubicBezTo>
                <a:close/>
                <a:moveTo>
                  <a:pt x="7481" y="14408"/>
                </a:moveTo>
                <a:cubicBezTo>
                  <a:pt x="7415" y="14408"/>
                  <a:pt x="7369" y="14523"/>
                  <a:pt x="7369" y="14683"/>
                </a:cubicBezTo>
                <a:lnTo>
                  <a:pt x="7369" y="17211"/>
                </a:lnTo>
                <a:cubicBezTo>
                  <a:pt x="7369" y="17372"/>
                  <a:pt x="7415" y="17510"/>
                  <a:pt x="7481" y="17510"/>
                </a:cubicBezTo>
                <a:lnTo>
                  <a:pt x="8604" y="17510"/>
                </a:lnTo>
                <a:cubicBezTo>
                  <a:pt x="8670" y="17510"/>
                  <a:pt x="8717" y="17372"/>
                  <a:pt x="8717" y="17211"/>
                </a:cubicBezTo>
                <a:lnTo>
                  <a:pt x="8717" y="14683"/>
                </a:lnTo>
                <a:cubicBezTo>
                  <a:pt x="8717" y="14523"/>
                  <a:pt x="8670" y="14408"/>
                  <a:pt x="8604" y="14408"/>
                </a:cubicBezTo>
                <a:close/>
                <a:moveTo>
                  <a:pt x="9325" y="14408"/>
                </a:moveTo>
                <a:cubicBezTo>
                  <a:pt x="9260" y="14408"/>
                  <a:pt x="9204" y="14523"/>
                  <a:pt x="9204" y="14683"/>
                </a:cubicBezTo>
                <a:lnTo>
                  <a:pt x="9204" y="17211"/>
                </a:lnTo>
                <a:cubicBezTo>
                  <a:pt x="9204" y="17372"/>
                  <a:pt x="9260" y="17510"/>
                  <a:pt x="9325" y="17510"/>
                </a:cubicBezTo>
                <a:lnTo>
                  <a:pt x="10439" y="17510"/>
                </a:lnTo>
                <a:cubicBezTo>
                  <a:pt x="10505" y="17510"/>
                  <a:pt x="10561" y="17372"/>
                  <a:pt x="10561" y="17211"/>
                </a:cubicBezTo>
                <a:lnTo>
                  <a:pt x="10561" y="14683"/>
                </a:lnTo>
                <a:cubicBezTo>
                  <a:pt x="10561" y="14523"/>
                  <a:pt x="10505" y="14408"/>
                  <a:pt x="10439" y="14408"/>
                </a:cubicBezTo>
                <a:close/>
                <a:moveTo>
                  <a:pt x="11160" y="14408"/>
                </a:moveTo>
                <a:cubicBezTo>
                  <a:pt x="11095" y="14408"/>
                  <a:pt x="11039" y="14523"/>
                  <a:pt x="11039" y="14683"/>
                </a:cubicBezTo>
                <a:lnTo>
                  <a:pt x="11039" y="17211"/>
                </a:lnTo>
                <a:cubicBezTo>
                  <a:pt x="11048" y="17372"/>
                  <a:pt x="11095" y="17510"/>
                  <a:pt x="11160" y="17510"/>
                </a:cubicBezTo>
                <a:lnTo>
                  <a:pt x="12284" y="17510"/>
                </a:lnTo>
                <a:cubicBezTo>
                  <a:pt x="12350" y="17510"/>
                  <a:pt x="12396" y="17372"/>
                  <a:pt x="12396" y="17211"/>
                </a:cubicBezTo>
                <a:lnTo>
                  <a:pt x="12396" y="14683"/>
                </a:lnTo>
                <a:cubicBezTo>
                  <a:pt x="12396" y="14523"/>
                  <a:pt x="12350" y="14408"/>
                  <a:pt x="12284" y="14408"/>
                </a:cubicBezTo>
                <a:close/>
                <a:moveTo>
                  <a:pt x="13005" y="14408"/>
                </a:moveTo>
                <a:cubicBezTo>
                  <a:pt x="12939" y="14408"/>
                  <a:pt x="12883" y="14523"/>
                  <a:pt x="12883" y="14683"/>
                </a:cubicBezTo>
                <a:lnTo>
                  <a:pt x="12883" y="17211"/>
                </a:lnTo>
                <a:cubicBezTo>
                  <a:pt x="12883" y="17372"/>
                  <a:pt x="12939" y="17510"/>
                  <a:pt x="13005" y="17510"/>
                </a:cubicBezTo>
                <a:lnTo>
                  <a:pt x="14128" y="17510"/>
                </a:lnTo>
                <a:cubicBezTo>
                  <a:pt x="14185" y="17510"/>
                  <a:pt x="14241" y="17372"/>
                  <a:pt x="14241" y="17211"/>
                </a:cubicBezTo>
                <a:lnTo>
                  <a:pt x="14241" y="14683"/>
                </a:lnTo>
                <a:cubicBezTo>
                  <a:pt x="14241" y="14523"/>
                  <a:pt x="14185" y="14408"/>
                  <a:pt x="14128" y="14408"/>
                </a:cubicBezTo>
                <a:close/>
                <a:moveTo>
                  <a:pt x="14840" y="14408"/>
                </a:moveTo>
                <a:cubicBezTo>
                  <a:pt x="14774" y="14408"/>
                  <a:pt x="14727" y="14523"/>
                  <a:pt x="14727" y="14683"/>
                </a:cubicBezTo>
                <a:lnTo>
                  <a:pt x="14727" y="17211"/>
                </a:lnTo>
                <a:cubicBezTo>
                  <a:pt x="14727" y="17372"/>
                  <a:pt x="14774" y="17510"/>
                  <a:pt x="14840" y="17510"/>
                </a:cubicBezTo>
                <a:lnTo>
                  <a:pt x="15964" y="17510"/>
                </a:lnTo>
                <a:cubicBezTo>
                  <a:pt x="16029" y="17510"/>
                  <a:pt x="16085" y="17372"/>
                  <a:pt x="16085" y="17211"/>
                </a:cubicBezTo>
                <a:lnTo>
                  <a:pt x="16085" y="14683"/>
                </a:lnTo>
                <a:cubicBezTo>
                  <a:pt x="16085" y="14523"/>
                  <a:pt x="16029" y="14408"/>
                  <a:pt x="15964" y="14408"/>
                </a:cubicBezTo>
                <a:close/>
                <a:moveTo>
                  <a:pt x="16684" y="14408"/>
                </a:moveTo>
                <a:cubicBezTo>
                  <a:pt x="16619" y="14408"/>
                  <a:pt x="16563" y="14523"/>
                  <a:pt x="16563" y="14683"/>
                </a:cubicBezTo>
                <a:lnTo>
                  <a:pt x="16563" y="17211"/>
                </a:lnTo>
                <a:cubicBezTo>
                  <a:pt x="16563" y="17372"/>
                  <a:pt x="16619" y="17510"/>
                  <a:pt x="16684" y="17510"/>
                </a:cubicBezTo>
                <a:lnTo>
                  <a:pt x="17808" y="17510"/>
                </a:lnTo>
                <a:cubicBezTo>
                  <a:pt x="17864" y="17510"/>
                  <a:pt x="17920" y="17372"/>
                  <a:pt x="17920" y="17211"/>
                </a:cubicBezTo>
                <a:lnTo>
                  <a:pt x="17920" y="14683"/>
                </a:lnTo>
                <a:cubicBezTo>
                  <a:pt x="17920" y="14523"/>
                  <a:pt x="17864" y="14408"/>
                  <a:pt x="17808" y="14408"/>
                </a:cubicBezTo>
                <a:close/>
                <a:moveTo>
                  <a:pt x="18519" y="14408"/>
                </a:moveTo>
                <a:cubicBezTo>
                  <a:pt x="18454" y="14408"/>
                  <a:pt x="18407" y="14523"/>
                  <a:pt x="18407" y="14683"/>
                </a:cubicBezTo>
                <a:lnTo>
                  <a:pt x="18407" y="17211"/>
                </a:lnTo>
                <a:cubicBezTo>
                  <a:pt x="18407" y="17372"/>
                  <a:pt x="18454" y="17510"/>
                  <a:pt x="18519" y="17510"/>
                </a:cubicBezTo>
                <a:lnTo>
                  <a:pt x="19643" y="17510"/>
                </a:lnTo>
                <a:cubicBezTo>
                  <a:pt x="19708" y="17510"/>
                  <a:pt x="19765" y="17372"/>
                  <a:pt x="19765" y="17211"/>
                </a:cubicBezTo>
                <a:lnTo>
                  <a:pt x="19765" y="14683"/>
                </a:lnTo>
                <a:cubicBezTo>
                  <a:pt x="19765" y="14523"/>
                  <a:pt x="19708" y="14408"/>
                  <a:pt x="19643" y="14408"/>
                </a:cubicBezTo>
                <a:close/>
                <a:moveTo>
                  <a:pt x="20364" y="14408"/>
                </a:moveTo>
                <a:cubicBezTo>
                  <a:pt x="20298" y="14408"/>
                  <a:pt x="20242" y="14523"/>
                  <a:pt x="20242" y="14683"/>
                </a:cubicBezTo>
                <a:lnTo>
                  <a:pt x="20242" y="17211"/>
                </a:lnTo>
                <a:cubicBezTo>
                  <a:pt x="20242" y="17372"/>
                  <a:pt x="20298" y="17510"/>
                  <a:pt x="20364" y="17510"/>
                </a:cubicBezTo>
                <a:lnTo>
                  <a:pt x="21487" y="17510"/>
                </a:lnTo>
                <a:cubicBezTo>
                  <a:pt x="21553" y="17510"/>
                  <a:pt x="21600" y="17372"/>
                  <a:pt x="21600" y="17211"/>
                </a:cubicBezTo>
                <a:lnTo>
                  <a:pt x="21600" y="14683"/>
                </a:lnTo>
                <a:cubicBezTo>
                  <a:pt x="21600" y="14523"/>
                  <a:pt x="21553" y="14408"/>
                  <a:pt x="21487" y="14408"/>
                </a:cubicBezTo>
                <a:close/>
                <a:moveTo>
                  <a:pt x="122" y="18497"/>
                </a:moveTo>
                <a:cubicBezTo>
                  <a:pt x="56" y="18497"/>
                  <a:pt x="0" y="18612"/>
                  <a:pt x="0" y="18774"/>
                </a:cubicBezTo>
                <a:lnTo>
                  <a:pt x="0" y="21301"/>
                </a:lnTo>
                <a:cubicBezTo>
                  <a:pt x="0" y="21462"/>
                  <a:pt x="56" y="21600"/>
                  <a:pt x="122" y="21600"/>
                </a:cubicBezTo>
                <a:lnTo>
                  <a:pt x="1245" y="21600"/>
                </a:lnTo>
                <a:cubicBezTo>
                  <a:pt x="1311" y="21600"/>
                  <a:pt x="1357" y="21462"/>
                  <a:pt x="1357" y="21301"/>
                </a:cubicBezTo>
                <a:lnTo>
                  <a:pt x="1357" y="18774"/>
                </a:lnTo>
                <a:cubicBezTo>
                  <a:pt x="1357" y="18612"/>
                  <a:pt x="1311" y="18497"/>
                  <a:pt x="1245" y="18497"/>
                </a:cubicBezTo>
                <a:close/>
                <a:moveTo>
                  <a:pt x="1957" y="18497"/>
                </a:moveTo>
                <a:cubicBezTo>
                  <a:pt x="1891" y="18497"/>
                  <a:pt x="1844" y="18612"/>
                  <a:pt x="1844" y="18774"/>
                </a:cubicBezTo>
                <a:lnTo>
                  <a:pt x="1844" y="21301"/>
                </a:lnTo>
                <a:cubicBezTo>
                  <a:pt x="1844" y="21462"/>
                  <a:pt x="1891" y="21600"/>
                  <a:pt x="1957" y="21600"/>
                </a:cubicBezTo>
                <a:lnTo>
                  <a:pt x="3080" y="21600"/>
                </a:lnTo>
                <a:cubicBezTo>
                  <a:pt x="3146" y="21600"/>
                  <a:pt x="3202" y="21462"/>
                  <a:pt x="3202" y="21301"/>
                </a:cubicBezTo>
                <a:lnTo>
                  <a:pt x="3202" y="18774"/>
                </a:lnTo>
                <a:cubicBezTo>
                  <a:pt x="3202" y="18612"/>
                  <a:pt x="3146" y="18497"/>
                  <a:pt x="3080" y="18497"/>
                </a:cubicBezTo>
                <a:close/>
                <a:moveTo>
                  <a:pt x="3801" y="18497"/>
                </a:moveTo>
                <a:cubicBezTo>
                  <a:pt x="3736" y="18497"/>
                  <a:pt x="3679" y="18612"/>
                  <a:pt x="3679" y="18774"/>
                </a:cubicBezTo>
                <a:lnTo>
                  <a:pt x="3679" y="21301"/>
                </a:lnTo>
                <a:cubicBezTo>
                  <a:pt x="3679" y="21462"/>
                  <a:pt x="3736" y="21600"/>
                  <a:pt x="3801" y="21600"/>
                </a:cubicBezTo>
                <a:lnTo>
                  <a:pt x="4925" y="21600"/>
                </a:lnTo>
                <a:cubicBezTo>
                  <a:pt x="4990" y="21600"/>
                  <a:pt x="5037" y="21462"/>
                  <a:pt x="5037" y="21301"/>
                </a:cubicBezTo>
                <a:lnTo>
                  <a:pt x="5037" y="18774"/>
                </a:lnTo>
                <a:cubicBezTo>
                  <a:pt x="5037" y="18612"/>
                  <a:pt x="4990" y="18497"/>
                  <a:pt x="4925" y="18497"/>
                </a:cubicBezTo>
                <a:close/>
                <a:moveTo>
                  <a:pt x="5636" y="18497"/>
                </a:moveTo>
                <a:cubicBezTo>
                  <a:pt x="5580" y="18497"/>
                  <a:pt x="5524" y="18612"/>
                  <a:pt x="5524" y="18774"/>
                </a:cubicBezTo>
                <a:lnTo>
                  <a:pt x="5524" y="21301"/>
                </a:lnTo>
                <a:cubicBezTo>
                  <a:pt x="5524" y="21462"/>
                  <a:pt x="5580" y="21600"/>
                  <a:pt x="5636" y="21600"/>
                </a:cubicBezTo>
                <a:lnTo>
                  <a:pt x="6760" y="21600"/>
                </a:lnTo>
                <a:cubicBezTo>
                  <a:pt x="6825" y="21600"/>
                  <a:pt x="6882" y="21462"/>
                  <a:pt x="6882" y="21301"/>
                </a:cubicBezTo>
                <a:lnTo>
                  <a:pt x="6882" y="18774"/>
                </a:lnTo>
                <a:cubicBezTo>
                  <a:pt x="6882" y="18612"/>
                  <a:pt x="6825" y="18497"/>
                  <a:pt x="6760" y="18497"/>
                </a:cubicBezTo>
                <a:close/>
                <a:moveTo>
                  <a:pt x="7481" y="18497"/>
                </a:moveTo>
                <a:cubicBezTo>
                  <a:pt x="7415" y="18497"/>
                  <a:pt x="7369" y="18612"/>
                  <a:pt x="7369" y="18774"/>
                </a:cubicBezTo>
                <a:lnTo>
                  <a:pt x="7369" y="21301"/>
                </a:lnTo>
                <a:cubicBezTo>
                  <a:pt x="7369" y="21462"/>
                  <a:pt x="7415" y="21600"/>
                  <a:pt x="7481" y="21600"/>
                </a:cubicBezTo>
                <a:lnTo>
                  <a:pt x="15964" y="21600"/>
                </a:lnTo>
                <a:cubicBezTo>
                  <a:pt x="16029" y="21600"/>
                  <a:pt x="16085" y="21462"/>
                  <a:pt x="16085" y="21301"/>
                </a:cubicBezTo>
                <a:lnTo>
                  <a:pt x="16085" y="18774"/>
                </a:lnTo>
                <a:cubicBezTo>
                  <a:pt x="16085" y="18612"/>
                  <a:pt x="16029" y="18497"/>
                  <a:pt x="15964" y="18497"/>
                </a:cubicBezTo>
                <a:close/>
                <a:moveTo>
                  <a:pt x="16684" y="18497"/>
                </a:moveTo>
                <a:cubicBezTo>
                  <a:pt x="16619" y="18497"/>
                  <a:pt x="16563" y="18612"/>
                  <a:pt x="16563" y="18774"/>
                </a:cubicBezTo>
                <a:lnTo>
                  <a:pt x="16563" y="21301"/>
                </a:lnTo>
                <a:cubicBezTo>
                  <a:pt x="16563" y="21462"/>
                  <a:pt x="16619" y="21600"/>
                  <a:pt x="16684" y="21600"/>
                </a:cubicBezTo>
                <a:lnTo>
                  <a:pt x="17808" y="21600"/>
                </a:lnTo>
                <a:cubicBezTo>
                  <a:pt x="17864" y="21600"/>
                  <a:pt x="17920" y="21462"/>
                  <a:pt x="17920" y="21301"/>
                </a:cubicBezTo>
                <a:lnTo>
                  <a:pt x="17920" y="18774"/>
                </a:lnTo>
                <a:cubicBezTo>
                  <a:pt x="17920" y="18612"/>
                  <a:pt x="17864" y="18497"/>
                  <a:pt x="17808" y="18497"/>
                </a:cubicBezTo>
                <a:close/>
                <a:moveTo>
                  <a:pt x="18519" y="18497"/>
                </a:moveTo>
                <a:cubicBezTo>
                  <a:pt x="18454" y="18497"/>
                  <a:pt x="18407" y="18612"/>
                  <a:pt x="18407" y="18774"/>
                </a:cubicBezTo>
                <a:lnTo>
                  <a:pt x="18407" y="21301"/>
                </a:lnTo>
                <a:cubicBezTo>
                  <a:pt x="18407" y="21462"/>
                  <a:pt x="18454" y="21600"/>
                  <a:pt x="18519" y="21600"/>
                </a:cubicBezTo>
                <a:lnTo>
                  <a:pt x="19643" y="21600"/>
                </a:lnTo>
                <a:cubicBezTo>
                  <a:pt x="19708" y="21600"/>
                  <a:pt x="19765" y="21462"/>
                  <a:pt x="19765" y="21301"/>
                </a:cubicBezTo>
                <a:lnTo>
                  <a:pt x="19765" y="18774"/>
                </a:lnTo>
                <a:cubicBezTo>
                  <a:pt x="19765" y="18612"/>
                  <a:pt x="19708" y="18497"/>
                  <a:pt x="19643" y="18497"/>
                </a:cubicBezTo>
                <a:close/>
                <a:moveTo>
                  <a:pt x="20364" y="18497"/>
                </a:moveTo>
                <a:cubicBezTo>
                  <a:pt x="20298" y="18497"/>
                  <a:pt x="20242" y="18612"/>
                  <a:pt x="20242" y="18774"/>
                </a:cubicBezTo>
                <a:lnTo>
                  <a:pt x="20242" y="21301"/>
                </a:lnTo>
                <a:cubicBezTo>
                  <a:pt x="20242" y="21462"/>
                  <a:pt x="20298" y="21600"/>
                  <a:pt x="20364" y="21600"/>
                </a:cubicBezTo>
                <a:lnTo>
                  <a:pt x="21487" y="21600"/>
                </a:lnTo>
                <a:cubicBezTo>
                  <a:pt x="21553" y="21600"/>
                  <a:pt x="21600" y="21462"/>
                  <a:pt x="21600" y="21301"/>
                </a:cubicBezTo>
                <a:lnTo>
                  <a:pt x="21600" y="18774"/>
                </a:lnTo>
                <a:cubicBezTo>
                  <a:pt x="21600" y="18612"/>
                  <a:pt x="21553" y="18497"/>
                  <a:pt x="21487" y="18497"/>
                </a:cubicBezTo>
                <a:close/>
              </a:path>
            </a:pathLst>
          </a:custGeom>
          <a:solidFill>
            <a:srgbClr val="0A1D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6" name="Google Shape;513;p1"/>
          <p:cNvSpPr/>
          <p:nvPr/>
        </p:nvSpPr>
        <p:spPr>
          <a:xfrm>
            <a:off x="6116046" y="3061090"/>
            <a:ext cx="126801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8640"/>
                  <a:pt x="0" y="18749"/>
                </a:cubicBezTo>
                <a:lnTo>
                  <a:pt x="0" y="21600"/>
                </a:lnTo>
                <a:cubicBezTo>
                  <a:pt x="0" y="11534"/>
                  <a:pt x="893" y="4320"/>
                  <a:pt x="1934" y="4320"/>
                </a:cubicBezTo>
                <a:lnTo>
                  <a:pt x="19813" y="4320"/>
                </a:lnTo>
                <a:cubicBezTo>
                  <a:pt x="20859" y="4320"/>
                  <a:pt x="21600" y="11534"/>
                  <a:pt x="21600" y="21600"/>
                </a:cubicBezTo>
                <a:lnTo>
                  <a:pt x="21600" y="18749"/>
                </a:lnTo>
                <a:cubicBezTo>
                  <a:pt x="21600" y="8640"/>
                  <a:pt x="20859" y="0"/>
                  <a:pt x="19813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7" name="Google Shape;514;p1"/>
          <p:cNvSpPr/>
          <p:nvPr/>
        </p:nvSpPr>
        <p:spPr>
          <a:xfrm>
            <a:off x="6116046" y="3671568"/>
            <a:ext cx="126801" cy="1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7200"/>
                  <a:pt x="0" y="17289"/>
                </a:cubicBezTo>
                <a:lnTo>
                  <a:pt x="0" y="21600"/>
                </a:lnTo>
                <a:cubicBezTo>
                  <a:pt x="0" y="11511"/>
                  <a:pt x="893" y="2889"/>
                  <a:pt x="1934" y="2889"/>
                </a:cubicBezTo>
                <a:lnTo>
                  <a:pt x="19813" y="2889"/>
                </a:lnTo>
                <a:cubicBezTo>
                  <a:pt x="20859" y="2889"/>
                  <a:pt x="21600" y="11511"/>
                  <a:pt x="21600" y="21600"/>
                </a:cubicBezTo>
                <a:lnTo>
                  <a:pt x="21600" y="17289"/>
                </a:lnTo>
                <a:cubicBezTo>
                  <a:pt x="21600" y="7200"/>
                  <a:pt x="20859" y="0"/>
                  <a:pt x="19813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8" name="Google Shape;515;p1"/>
          <p:cNvSpPr/>
          <p:nvPr/>
        </p:nvSpPr>
        <p:spPr>
          <a:xfrm>
            <a:off x="6116046" y="3515901"/>
            <a:ext cx="126801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893" y="2851"/>
                  <a:pt x="1934" y="2851"/>
                </a:cubicBezTo>
                <a:lnTo>
                  <a:pt x="19813" y="2851"/>
                </a:lnTo>
                <a:cubicBezTo>
                  <a:pt x="20859" y="2851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859" y="0"/>
                  <a:pt x="19813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9" name="Google Shape;516;p1"/>
          <p:cNvSpPr/>
          <p:nvPr/>
        </p:nvSpPr>
        <p:spPr>
          <a:xfrm>
            <a:off x="6116046" y="3360206"/>
            <a:ext cx="126801" cy="13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893" y="2894"/>
                  <a:pt x="1934" y="2894"/>
                </a:cubicBezTo>
                <a:lnTo>
                  <a:pt x="19813" y="2894"/>
                </a:lnTo>
                <a:cubicBezTo>
                  <a:pt x="20859" y="2894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859" y="0"/>
                  <a:pt x="19813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0" name="Google Shape;517;p1"/>
          <p:cNvSpPr/>
          <p:nvPr/>
        </p:nvSpPr>
        <p:spPr>
          <a:xfrm>
            <a:off x="7319513" y="351590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3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893" y="2851"/>
                  <a:pt x="1938" y="2851"/>
                </a:cubicBezTo>
                <a:lnTo>
                  <a:pt x="19814" y="2851"/>
                </a:lnTo>
                <a:cubicBezTo>
                  <a:pt x="20707" y="2851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707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1" name="Google Shape;518;p1"/>
          <p:cNvSpPr/>
          <p:nvPr/>
        </p:nvSpPr>
        <p:spPr>
          <a:xfrm>
            <a:off x="7319513" y="3204539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3" y="0"/>
                  <a:pt x="0" y="8640"/>
                  <a:pt x="0" y="17280"/>
                </a:cubicBezTo>
                <a:lnTo>
                  <a:pt x="0" y="21600"/>
                </a:lnTo>
                <a:cubicBezTo>
                  <a:pt x="0" y="11491"/>
                  <a:pt x="893" y="2851"/>
                  <a:pt x="1938" y="2851"/>
                </a:cubicBezTo>
                <a:lnTo>
                  <a:pt x="19814" y="2851"/>
                </a:lnTo>
                <a:cubicBezTo>
                  <a:pt x="20707" y="2851"/>
                  <a:pt x="21600" y="11491"/>
                  <a:pt x="21600" y="21600"/>
                </a:cubicBezTo>
                <a:lnTo>
                  <a:pt x="21600" y="17280"/>
                </a:lnTo>
                <a:cubicBezTo>
                  <a:pt x="21600" y="8640"/>
                  <a:pt x="20707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2" name="Google Shape;519;p1"/>
          <p:cNvSpPr/>
          <p:nvPr/>
        </p:nvSpPr>
        <p:spPr>
          <a:xfrm>
            <a:off x="7319513" y="3359979"/>
            <a:ext cx="126827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3" y="0"/>
                  <a:pt x="0" y="7724"/>
                  <a:pt x="0" y="18501"/>
                </a:cubicBezTo>
                <a:lnTo>
                  <a:pt x="0" y="21600"/>
                </a:lnTo>
                <a:cubicBezTo>
                  <a:pt x="0" y="12349"/>
                  <a:pt x="893" y="3099"/>
                  <a:pt x="1938" y="3099"/>
                </a:cubicBezTo>
                <a:lnTo>
                  <a:pt x="19814" y="3099"/>
                </a:lnTo>
                <a:cubicBezTo>
                  <a:pt x="20707" y="3099"/>
                  <a:pt x="21600" y="12349"/>
                  <a:pt x="21600" y="21600"/>
                </a:cubicBezTo>
                <a:lnTo>
                  <a:pt x="21600" y="18501"/>
                </a:lnTo>
                <a:cubicBezTo>
                  <a:pt x="21600" y="7724"/>
                  <a:pt x="20707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3" name="Google Shape;520;p1"/>
          <p:cNvSpPr/>
          <p:nvPr/>
        </p:nvSpPr>
        <p:spPr>
          <a:xfrm>
            <a:off x="7835548" y="2967511"/>
            <a:ext cx="126826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86" y="0"/>
                </a:moveTo>
                <a:cubicBezTo>
                  <a:pt x="746" y="0"/>
                  <a:pt x="0" y="8640"/>
                  <a:pt x="0" y="18706"/>
                </a:cubicBezTo>
                <a:lnTo>
                  <a:pt x="0" y="21600"/>
                </a:lnTo>
                <a:cubicBezTo>
                  <a:pt x="0" y="11534"/>
                  <a:pt x="746" y="4320"/>
                  <a:pt x="1786" y="4320"/>
                </a:cubicBezTo>
                <a:lnTo>
                  <a:pt x="19662" y="4320"/>
                </a:lnTo>
                <a:cubicBezTo>
                  <a:pt x="20702" y="4320"/>
                  <a:pt x="21600" y="11534"/>
                  <a:pt x="21600" y="21600"/>
                </a:cubicBezTo>
                <a:lnTo>
                  <a:pt x="21600" y="18706"/>
                </a:lnTo>
                <a:cubicBezTo>
                  <a:pt x="21600" y="8640"/>
                  <a:pt x="20702" y="0"/>
                  <a:pt x="19662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4" name="Google Shape;521;p1"/>
          <p:cNvSpPr/>
          <p:nvPr/>
        </p:nvSpPr>
        <p:spPr>
          <a:xfrm>
            <a:off x="7319513" y="3061090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3" y="0"/>
                  <a:pt x="0" y="8640"/>
                  <a:pt x="0" y="18749"/>
                </a:cubicBezTo>
                <a:lnTo>
                  <a:pt x="0" y="21600"/>
                </a:lnTo>
                <a:cubicBezTo>
                  <a:pt x="0" y="11534"/>
                  <a:pt x="893" y="4320"/>
                  <a:pt x="1938" y="4320"/>
                </a:cubicBezTo>
                <a:lnTo>
                  <a:pt x="19814" y="4320"/>
                </a:lnTo>
                <a:cubicBezTo>
                  <a:pt x="20707" y="4320"/>
                  <a:pt x="21600" y="11534"/>
                  <a:pt x="21600" y="21600"/>
                </a:cubicBezTo>
                <a:lnTo>
                  <a:pt x="21600" y="18749"/>
                </a:lnTo>
                <a:cubicBezTo>
                  <a:pt x="21600" y="8640"/>
                  <a:pt x="20707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5" name="Google Shape;522;p1"/>
          <p:cNvSpPr/>
          <p:nvPr/>
        </p:nvSpPr>
        <p:spPr>
          <a:xfrm>
            <a:off x="7319513" y="296751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3" y="0"/>
                  <a:pt x="0" y="8640"/>
                  <a:pt x="0" y="18706"/>
                </a:cubicBezTo>
                <a:lnTo>
                  <a:pt x="0" y="21600"/>
                </a:lnTo>
                <a:cubicBezTo>
                  <a:pt x="0" y="11534"/>
                  <a:pt x="893" y="4320"/>
                  <a:pt x="1938" y="4320"/>
                </a:cubicBezTo>
                <a:lnTo>
                  <a:pt x="19814" y="4320"/>
                </a:lnTo>
                <a:cubicBezTo>
                  <a:pt x="20707" y="4320"/>
                  <a:pt x="21600" y="11534"/>
                  <a:pt x="21600" y="21600"/>
                </a:cubicBezTo>
                <a:lnTo>
                  <a:pt x="21600" y="18706"/>
                </a:lnTo>
                <a:cubicBezTo>
                  <a:pt x="21600" y="8640"/>
                  <a:pt x="20707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6" name="Google Shape;523;p1"/>
          <p:cNvSpPr/>
          <p:nvPr/>
        </p:nvSpPr>
        <p:spPr>
          <a:xfrm>
            <a:off x="7835548" y="3671568"/>
            <a:ext cx="126826" cy="1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86" y="0"/>
                </a:moveTo>
                <a:cubicBezTo>
                  <a:pt x="746" y="0"/>
                  <a:pt x="0" y="7200"/>
                  <a:pt x="0" y="17289"/>
                </a:cubicBezTo>
                <a:lnTo>
                  <a:pt x="0" y="21600"/>
                </a:lnTo>
                <a:cubicBezTo>
                  <a:pt x="0" y="11511"/>
                  <a:pt x="746" y="2889"/>
                  <a:pt x="1786" y="2889"/>
                </a:cubicBezTo>
                <a:lnTo>
                  <a:pt x="19662" y="2889"/>
                </a:lnTo>
                <a:cubicBezTo>
                  <a:pt x="20702" y="2889"/>
                  <a:pt x="21600" y="11511"/>
                  <a:pt x="21600" y="21600"/>
                </a:cubicBezTo>
                <a:lnTo>
                  <a:pt x="21600" y="17289"/>
                </a:lnTo>
                <a:cubicBezTo>
                  <a:pt x="21600" y="7200"/>
                  <a:pt x="20702" y="0"/>
                  <a:pt x="19662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7" name="Google Shape;524;p1"/>
          <p:cNvSpPr/>
          <p:nvPr/>
        </p:nvSpPr>
        <p:spPr>
          <a:xfrm>
            <a:off x="7663230" y="296751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8" y="0"/>
                  <a:pt x="0" y="8640"/>
                  <a:pt x="0" y="18706"/>
                </a:cubicBezTo>
                <a:lnTo>
                  <a:pt x="0" y="21600"/>
                </a:lnTo>
                <a:cubicBezTo>
                  <a:pt x="0" y="11534"/>
                  <a:pt x="898" y="4320"/>
                  <a:pt x="1938" y="4320"/>
                </a:cubicBezTo>
                <a:lnTo>
                  <a:pt x="19814" y="4320"/>
                </a:lnTo>
                <a:cubicBezTo>
                  <a:pt x="20707" y="4320"/>
                  <a:pt x="21600" y="11534"/>
                  <a:pt x="21600" y="21600"/>
                </a:cubicBezTo>
                <a:lnTo>
                  <a:pt x="21600" y="18706"/>
                </a:lnTo>
                <a:cubicBezTo>
                  <a:pt x="21600" y="8640"/>
                  <a:pt x="20707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8" name="Google Shape;525;p1"/>
          <p:cNvSpPr/>
          <p:nvPr/>
        </p:nvSpPr>
        <p:spPr>
          <a:xfrm>
            <a:off x="7663230" y="3204539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8" y="0"/>
                  <a:pt x="0" y="7171"/>
                  <a:pt x="0" y="17280"/>
                </a:cubicBezTo>
                <a:lnTo>
                  <a:pt x="0" y="21600"/>
                </a:lnTo>
                <a:cubicBezTo>
                  <a:pt x="0" y="11491"/>
                  <a:pt x="898" y="2851"/>
                  <a:pt x="1938" y="2851"/>
                </a:cubicBezTo>
                <a:lnTo>
                  <a:pt x="19814" y="2851"/>
                </a:lnTo>
                <a:cubicBezTo>
                  <a:pt x="20707" y="2851"/>
                  <a:pt x="21600" y="11491"/>
                  <a:pt x="21600" y="21600"/>
                </a:cubicBezTo>
                <a:lnTo>
                  <a:pt x="21600" y="17280"/>
                </a:lnTo>
                <a:cubicBezTo>
                  <a:pt x="21600" y="7171"/>
                  <a:pt x="20707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9" name="Google Shape;526;p1"/>
          <p:cNvSpPr/>
          <p:nvPr/>
        </p:nvSpPr>
        <p:spPr>
          <a:xfrm>
            <a:off x="7663230" y="3061090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8" y="0"/>
                  <a:pt x="0" y="8640"/>
                  <a:pt x="0" y="18749"/>
                </a:cubicBezTo>
                <a:lnTo>
                  <a:pt x="0" y="21600"/>
                </a:lnTo>
                <a:cubicBezTo>
                  <a:pt x="0" y="11534"/>
                  <a:pt x="898" y="4320"/>
                  <a:pt x="1938" y="4320"/>
                </a:cubicBezTo>
                <a:lnTo>
                  <a:pt x="19814" y="4320"/>
                </a:lnTo>
                <a:cubicBezTo>
                  <a:pt x="20707" y="4320"/>
                  <a:pt x="21600" y="11534"/>
                  <a:pt x="21600" y="21600"/>
                </a:cubicBezTo>
                <a:lnTo>
                  <a:pt x="21600" y="18749"/>
                </a:lnTo>
                <a:cubicBezTo>
                  <a:pt x="21600" y="8640"/>
                  <a:pt x="20707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0" name="Google Shape;527;p1"/>
          <p:cNvSpPr/>
          <p:nvPr/>
        </p:nvSpPr>
        <p:spPr>
          <a:xfrm>
            <a:off x="7663230" y="3360206"/>
            <a:ext cx="126827" cy="13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8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898" y="2894"/>
                  <a:pt x="1938" y="2894"/>
                </a:cubicBezTo>
                <a:lnTo>
                  <a:pt x="19814" y="2894"/>
                </a:lnTo>
                <a:cubicBezTo>
                  <a:pt x="20707" y="2894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707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1" name="Google Shape;528;p1"/>
          <p:cNvSpPr/>
          <p:nvPr/>
        </p:nvSpPr>
        <p:spPr>
          <a:xfrm>
            <a:off x="7663230" y="3671568"/>
            <a:ext cx="126827" cy="1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8" y="0"/>
                  <a:pt x="0" y="7200"/>
                  <a:pt x="0" y="17289"/>
                </a:cubicBezTo>
                <a:lnTo>
                  <a:pt x="0" y="21600"/>
                </a:lnTo>
                <a:cubicBezTo>
                  <a:pt x="0" y="11511"/>
                  <a:pt x="898" y="2889"/>
                  <a:pt x="1938" y="2889"/>
                </a:cubicBezTo>
                <a:lnTo>
                  <a:pt x="19814" y="2889"/>
                </a:lnTo>
                <a:cubicBezTo>
                  <a:pt x="20707" y="2889"/>
                  <a:pt x="21600" y="11511"/>
                  <a:pt x="21600" y="21600"/>
                </a:cubicBezTo>
                <a:lnTo>
                  <a:pt x="21600" y="17289"/>
                </a:lnTo>
                <a:cubicBezTo>
                  <a:pt x="21600" y="7200"/>
                  <a:pt x="20707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2" name="Google Shape;529;p1"/>
          <p:cNvSpPr/>
          <p:nvPr/>
        </p:nvSpPr>
        <p:spPr>
          <a:xfrm>
            <a:off x="7663230" y="351590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8" y="0"/>
                </a:moveTo>
                <a:cubicBezTo>
                  <a:pt x="898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898" y="2851"/>
                  <a:pt x="1938" y="2851"/>
                </a:cubicBezTo>
                <a:lnTo>
                  <a:pt x="19814" y="2851"/>
                </a:lnTo>
                <a:cubicBezTo>
                  <a:pt x="20707" y="2851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707" y="0"/>
                  <a:pt x="19814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3" name="Google Shape;530;p1"/>
          <p:cNvSpPr/>
          <p:nvPr/>
        </p:nvSpPr>
        <p:spPr>
          <a:xfrm>
            <a:off x="8006973" y="296751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8640"/>
                  <a:pt x="0" y="18706"/>
                </a:cubicBezTo>
                <a:lnTo>
                  <a:pt x="0" y="21600"/>
                </a:lnTo>
                <a:cubicBezTo>
                  <a:pt x="0" y="11534"/>
                  <a:pt x="893" y="4320"/>
                  <a:pt x="1934" y="4320"/>
                </a:cubicBezTo>
                <a:lnTo>
                  <a:pt x="19809" y="4320"/>
                </a:lnTo>
                <a:cubicBezTo>
                  <a:pt x="20854" y="4320"/>
                  <a:pt x="21600" y="11534"/>
                  <a:pt x="21600" y="21600"/>
                </a:cubicBezTo>
                <a:lnTo>
                  <a:pt x="21600" y="18706"/>
                </a:lnTo>
                <a:cubicBezTo>
                  <a:pt x="21600" y="8640"/>
                  <a:pt x="20854" y="0"/>
                  <a:pt x="19809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4" name="Google Shape;531;p1"/>
          <p:cNvSpPr/>
          <p:nvPr/>
        </p:nvSpPr>
        <p:spPr>
          <a:xfrm>
            <a:off x="7835548" y="3515901"/>
            <a:ext cx="126826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86" y="0"/>
                </a:moveTo>
                <a:cubicBezTo>
                  <a:pt x="746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746" y="2851"/>
                  <a:pt x="1786" y="2851"/>
                </a:cubicBezTo>
                <a:lnTo>
                  <a:pt x="19662" y="2851"/>
                </a:lnTo>
                <a:cubicBezTo>
                  <a:pt x="20702" y="2851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702" y="0"/>
                  <a:pt x="19662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5" name="Google Shape;532;p1"/>
          <p:cNvSpPr/>
          <p:nvPr/>
        </p:nvSpPr>
        <p:spPr>
          <a:xfrm>
            <a:off x="7491804" y="296751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" y="0"/>
                </a:moveTo>
                <a:cubicBezTo>
                  <a:pt x="746" y="0"/>
                  <a:pt x="0" y="8640"/>
                  <a:pt x="0" y="18706"/>
                </a:cubicBezTo>
                <a:lnTo>
                  <a:pt x="0" y="21600"/>
                </a:lnTo>
                <a:cubicBezTo>
                  <a:pt x="0" y="11534"/>
                  <a:pt x="746" y="4320"/>
                  <a:pt x="1791" y="4320"/>
                </a:cubicBezTo>
                <a:lnTo>
                  <a:pt x="19666" y="4320"/>
                </a:lnTo>
                <a:cubicBezTo>
                  <a:pt x="20707" y="4320"/>
                  <a:pt x="21600" y="11534"/>
                  <a:pt x="21600" y="21600"/>
                </a:cubicBezTo>
                <a:lnTo>
                  <a:pt x="21600" y="18706"/>
                </a:lnTo>
                <a:cubicBezTo>
                  <a:pt x="21600" y="8640"/>
                  <a:pt x="20707" y="0"/>
                  <a:pt x="19666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6" name="Google Shape;533;p1"/>
          <p:cNvSpPr/>
          <p:nvPr/>
        </p:nvSpPr>
        <p:spPr>
          <a:xfrm>
            <a:off x="7835548" y="3204539"/>
            <a:ext cx="298253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0" y="0"/>
                </a:moveTo>
                <a:cubicBezTo>
                  <a:pt x="317" y="0"/>
                  <a:pt x="0" y="7171"/>
                  <a:pt x="0" y="17280"/>
                </a:cubicBezTo>
                <a:lnTo>
                  <a:pt x="0" y="21600"/>
                </a:lnTo>
                <a:cubicBezTo>
                  <a:pt x="0" y="11491"/>
                  <a:pt x="317" y="2851"/>
                  <a:pt x="760" y="2851"/>
                </a:cubicBezTo>
                <a:lnTo>
                  <a:pt x="20839" y="2851"/>
                </a:lnTo>
                <a:cubicBezTo>
                  <a:pt x="21283" y="2851"/>
                  <a:pt x="21600" y="11491"/>
                  <a:pt x="21600" y="21600"/>
                </a:cubicBezTo>
                <a:lnTo>
                  <a:pt x="21600" y="17280"/>
                </a:lnTo>
                <a:cubicBezTo>
                  <a:pt x="21600" y="7171"/>
                  <a:pt x="21283" y="0"/>
                  <a:pt x="20839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7" name="Google Shape;534;p1"/>
          <p:cNvSpPr/>
          <p:nvPr/>
        </p:nvSpPr>
        <p:spPr>
          <a:xfrm>
            <a:off x="7835548" y="3061090"/>
            <a:ext cx="298253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0" y="0"/>
                </a:moveTo>
                <a:cubicBezTo>
                  <a:pt x="317" y="0"/>
                  <a:pt x="0" y="8640"/>
                  <a:pt x="0" y="18749"/>
                </a:cubicBezTo>
                <a:lnTo>
                  <a:pt x="0" y="21600"/>
                </a:lnTo>
                <a:cubicBezTo>
                  <a:pt x="0" y="11534"/>
                  <a:pt x="317" y="4320"/>
                  <a:pt x="760" y="4320"/>
                </a:cubicBezTo>
                <a:lnTo>
                  <a:pt x="20839" y="4320"/>
                </a:lnTo>
                <a:cubicBezTo>
                  <a:pt x="21283" y="4320"/>
                  <a:pt x="21600" y="11534"/>
                  <a:pt x="21600" y="21600"/>
                </a:cubicBezTo>
                <a:lnTo>
                  <a:pt x="21600" y="18749"/>
                </a:lnTo>
                <a:cubicBezTo>
                  <a:pt x="21600" y="8640"/>
                  <a:pt x="21283" y="0"/>
                  <a:pt x="20839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8" name="Google Shape;535;p1"/>
          <p:cNvSpPr/>
          <p:nvPr/>
        </p:nvSpPr>
        <p:spPr>
          <a:xfrm>
            <a:off x="8006973" y="351590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893" y="2851"/>
                  <a:pt x="1934" y="2851"/>
                </a:cubicBezTo>
                <a:lnTo>
                  <a:pt x="19809" y="2851"/>
                </a:lnTo>
                <a:cubicBezTo>
                  <a:pt x="20854" y="2851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854" y="0"/>
                  <a:pt x="19809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9" name="Google Shape;536;p1"/>
          <p:cNvSpPr/>
          <p:nvPr/>
        </p:nvSpPr>
        <p:spPr>
          <a:xfrm>
            <a:off x="7835548" y="3360206"/>
            <a:ext cx="126826" cy="13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86" y="0"/>
                </a:moveTo>
                <a:cubicBezTo>
                  <a:pt x="746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746" y="2894"/>
                  <a:pt x="1786" y="2894"/>
                </a:cubicBezTo>
                <a:lnTo>
                  <a:pt x="19662" y="2894"/>
                </a:lnTo>
                <a:cubicBezTo>
                  <a:pt x="20702" y="2894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702" y="0"/>
                  <a:pt x="19662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70" name="Google Shape;537;p1"/>
          <p:cNvSpPr/>
          <p:nvPr/>
        </p:nvSpPr>
        <p:spPr>
          <a:xfrm>
            <a:off x="8006973" y="3671568"/>
            <a:ext cx="126827" cy="1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4" y="0"/>
                </a:moveTo>
                <a:cubicBezTo>
                  <a:pt x="893" y="0"/>
                  <a:pt x="0" y="7200"/>
                  <a:pt x="0" y="17289"/>
                </a:cubicBezTo>
                <a:lnTo>
                  <a:pt x="0" y="21600"/>
                </a:lnTo>
                <a:cubicBezTo>
                  <a:pt x="0" y="11511"/>
                  <a:pt x="893" y="2889"/>
                  <a:pt x="1934" y="2889"/>
                </a:cubicBezTo>
                <a:lnTo>
                  <a:pt x="19809" y="2889"/>
                </a:lnTo>
                <a:cubicBezTo>
                  <a:pt x="20854" y="2889"/>
                  <a:pt x="21600" y="11511"/>
                  <a:pt x="21600" y="21600"/>
                </a:cubicBezTo>
                <a:lnTo>
                  <a:pt x="21600" y="17289"/>
                </a:lnTo>
                <a:cubicBezTo>
                  <a:pt x="21600" y="7200"/>
                  <a:pt x="20854" y="0"/>
                  <a:pt x="19809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71" name="Google Shape;538;p1"/>
          <p:cNvSpPr/>
          <p:nvPr/>
        </p:nvSpPr>
        <p:spPr>
          <a:xfrm>
            <a:off x="7491804" y="3360206"/>
            <a:ext cx="126827" cy="13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" y="0"/>
                </a:moveTo>
                <a:cubicBezTo>
                  <a:pt x="746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746" y="2894"/>
                  <a:pt x="1791" y="2894"/>
                </a:cubicBezTo>
                <a:lnTo>
                  <a:pt x="19666" y="2894"/>
                </a:lnTo>
                <a:cubicBezTo>
                  <a:pt x="20707" y="2894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707" y="0"/>
                  <a:pt x="19666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72" name="Google Shape;539;p1"/>
          <p:cNvSpPr/>
          <p:nvPr/>
        </p:nvSpPr>
        <p:spPr>
          <a:xfrm>
            <a:off x="7491804" y="3515901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" y="0"/>
                </a:moveTo>
                <a:cubicBezTo>
                  <a:pt x="746" y="0"/>
                  <a:pt x="0" y="7214"/>
                  <a:pt x="0" y="17280"/>
                </a:cubicBezTo>
                <a:lnTo>
                  <a:pt x="0" y="21600"/>
                </a:lnTo>
                <a:cubicBezTo>
                  <a:pt x="0" y="11534"/>
                  <a:pt x="746" y="2851"/>
                  <a:pt x="1791" y="2851"/>
                </a:cubicBezTo>
                <a:lnTo>
                  <a:pt x="19666" y="2851"/>
                </a:lnTo>
                <a:cubicBezTo>
                  <a:pt x="20707" y="2851"/>
                  <a:pt x="21600" y="11534"/>
                  <a:pt x="21600" y="21600"/>
                </a:cubicBezTo>
                <a:lnTo>
                  <a:pt x="21600" y="17280"/>
                </a:lnTo>
                <a:cubicBezTo>
                  <a:pt x="21600" y="7214"/>
                  <a:pt x="20707" y="0"/>
                  <a:pt x="19666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73" name="Google Shape;540;p1"/>
          <p:cNvSpPr/>
          <p:nvPr/>
        </p:nvSpPr>
        <p:spPr>
          <a:xfrm>
            <a:off x="7491804" y="3061090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" y="0"/>
                </a:moveTo>
                <a:cubicBezTo>
                  <a:pt x="746" y="0"/>
                  <a:pt x="0" y="8640"/>
                  <a:pt x="0" y="18749"/>
                </a:cubicBezTo>
                <a:lnTo>
                  <a:pt x="0" y="21600"/>
                </a:lnTo>
                <a:cubicBezTo>
                  <a:pt x="0" y="11534"/>
                  <a:pt x="746" y="4320"/>
                  <a:pt x="1791" y="4320"/>
                </a:cubicBezTo>
                <a:lnTo>
                  <a:pt x="19666" y="4320"/>
                </a:lnTo>
                <a:cubicBezTo>
                  <a:pt x="20707" y="4320"/>
                  <a:pt x="21600" y="11534"/>
                  <a:pt x="21600" y="21600"/>
                </a:cubicBezTo>
                <a:lnTo>
                  <a:pt x="21600" y="18749"/>
                </a:lnTo>
                <a:cubicBezTo>
                  <a:pt x="21600" y="8640"/>
                  <a:pt x="20707" y="0"/>
                  <a:pt x="19666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74" name="Google Shape;541;p1"/>
          <p:cNvSpPr/>
          <p:nvPr/>
        </p:nvSpPr>
        <p:spPr>
          <a:xfrm>
            <a:off x="7491804" y="3204539"/>
            <a:ext cx="126827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" y="0"/>
                </a:moveTo>
                <a:cubicBezTo>
                  <a:pt x="746" y="0"/>
                  <a:pt x="0" y="7171"/>
                  <a:pt x="0" y="17280"/>
                </a:cubicBezTo>
                <a:lnTo>
                  <a:pt x="0" y="21600"/>
                </a:lnTo>
                <a:cubicBezTo>
                  <a:pt x="0" y="11491"/>
                  <a:pt x="746" y="2851"/>
                  <a:pt x="1791" y="2851"/>
                </a:cubicBezTo>
                <a:lnTo>
                  <a:pt x="19666" y="2851"/>
                </a:lnTo>
                <a:cubicBezTo>
                  <a:pt x="20707" y="2851"/>
                  <a:pt x="21600" y="11491"/>
                  <a:pt x="21600" y="21600"/>
                </a:cubicBezTo>
                <a:lnTo>
                  <a:pt x="21600" y="17280"/>
                </a:lnTo>
                <a:cubicBezTo>
                  <a:pt x="21600" y="7171"/>
                  <a:pt x="20707" y="0"/>
                  <a:pt x="19666" y="0"/>
                </a:cubicBezTo>
                <a:close/>
              </a:path>
            </a:pathLst>
          </a:custGeom>
          <a:solidFill>
            <a:srgbClr val="00328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75" name="Google Shape;542;p1"/>
          <p:cNvSpPr/>
          <p:nvPr/>
        </p:nvSpPr>
        <p:spPr>
          <a:xfrm>
            <a:off x="8162641" y="2772461"/>
            <a:ext cx="111961" cy="114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97" y="0"/>
                  <a:pt x="0" y="4780"/>
                  <a:pt x="0" y="10716"/>
                </a:cubicBezTo>
                <a:cubicBezTo>
                  <a:pt x="0" y="16820"/>
                  <a:pt x="4897" y="21600"/>
                  <a:pt x="10800" y="21600"/>
                </a:cubicBezTo>
                <a:cubicBezTo>
                  <a:pt x="16875" y="21600"/>
                  <a:pt x="21600" y="16820"/>
                  <a:pt x="21600" y="10716"/>
                </a:cubicBezTo>
                <a:cubicBezTo>
                  <a:pt x="21600" y="4780"/>
                  <a:pt x="16875" y="0"/>
                  <a:pt x="10800" y="0"/>
                </a:cubicBezTo>
                <a:close/>
              </a:path>
            </a:pathLst>
          </a:custGeom>
          <a:solidFill>
            <a:srgbClr val="E0F3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76" name="Google Shape;543;p1"/>
          <p:cNvSpPr/>
          <p:nvPr/>
        </p:nvSpPr>
        <p:spPr>
          <a:xfrm>
            <a:off x="8162641" y="2772461"/>
            <a:ext cx="111961" cy="11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97" y="0"/>
                  <a:pt x="0" y="4725"/>
                  <a:pt x="0" y="10800"/>
                </a:cubicBezTo>
                <a:cubicBezTo>
                  <a:pt x="0" y="16703"/>
                  <a:pt x="4897" y="21600"/>
                  <a:pt x="10800" y="21600"/>
                </a:cubicBezTo>
                <a:cubicBezTo>
                  <a:pt x="16875" y="21600"/>
                  <a:pt x="21600" y="16703"/>
                  <a:pt x="21600" y="10800"/>
                </a:cubicBezTo>
                <a:cubicBezTo>
                  <a:pt x="21600" y="4725"/>
                  <a:pt x="16875" y="0"/>
                  <a:pt x="10800" y="0"/>
                </a:cubicBezTo>
                <a:close/>
              </a:path>
            </a:pathLst>
          </a:custGeom>
          <a:solidFill>
            <a:srgbClr val="B6BAD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77" name="Google Shape;544;p1"/>
          <p:cNvSpPr/>
          <p:nvPr/>
        </p:nvSpPr>
        <p:spPr>
          <a:xfrm>
            <a:off x="8173155" y="2782084"/>
            <a:ext cx="91823" cy="92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95" y="0"/>
                </a:moveTo>
                <a:cubicBezTo>
                  <a:pt x="4731" y="0"/>
                  <a:pt x="0" y="4893"/>
                  <a:pt x="0" y="10800"/>
                </a:cubicBezTo>
                <a:cubicBezTo>
                  <a:pt x="0" y="16707"/>
                  <a:pt x="4731" y="21600"/>
                  <a:pt x="10695" y="21600"/>
                </a:cubicBezTo>
                <a:cubicBezTo>
                  <a:pt x="16666" y="21600"/>
                  <a:pt x="21600" y="16707"/>
                  <a:pt x="21600" y="10800"/>
                </a:cubicBezTo>
                <a:cubicBezTo>
                  <a:pt x="21600" y="4893"/>
                  <a:pt x="16666" y="0"/>
                  <a:pt x="10695" y="0"/>
                </a:cubicBezTo>
                <a:close/>
              </a:path>
            </a:pathLst>
          </a:custGeom>
          <a:solidFill>
            <a:srgbClr val="D0DD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78" name="Google Shape;545;p1"/>
          <p:cNvSpPr/>
          <p:nvPr/>
        </p:nvSpPr>
        <p:spPr>
          <a:xfrm>
            <a:off x="8173155" y="2827575"/>
            <a:ext cx="91823" cy="47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0"/>
                  <a:pt x="0" y="396"/>
                  <a:pt x="0" y="396"/>
                </a:cubicBezTo>
                <a:cubicBezTo>
                  <a:pt x="0" y="11993"/>
                  <a:pt x="4731" y="21600"/>
                  <a:pt x="10695" y="21600"/>
                </a:cubicBezTo>
                <a:cubicBezTo>
                  <a:pt x="16666" y="21600"/>
                  <a:pt x="21600" y="11993"/>
                  <a:pt x="21600" y="396"/>
                </a:cubicBezTo>
                <a:cubicBezTo>
                  <a:pt x="21600" y="396"/>
                  <a:pt x="21600" y="396"/>
                  <a:pt x="21600" y="0"/>
                </a:cubicBezTo>
                <a:cubicBezTo>
                  <a:pt x="21600" y="11598"/>
                  <a:pt x="16666" y="20796"/>
                  <a:pt x="10695" y="20796"/>
                </a:cubicBezTo>
                <a:cubicBezTo>
                  <a:pt x="4731" y="20796"/>
                  <a:pt x="0" y="11598"/>
                  <a:pt x="0" y="0"/>
                </a:cubicBezTo>
                <a:close/>
              </a:path>
            </a:pathLst>
          </a:custGeom>
          <a:solidFill>
            <a:srgbClr val="E0F3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79" name="Google Shape;546;p1"/>
          <p:cNvSpPr/>
          <p:nvPr/>
        </p:nvSpPr>
        <p:spPr>
          <a:xfrm>
            <a:off x="5649163" y="2701701"/>
            <a:ext cx="65870" cy="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3" h="21600" fill="norm" stroke="1" extrusionOk="0">
                <a:moveTo>
                  <a:pt x="250" y="18759"/>
                </a:moveTo>
                <a:cubicBezTo>
                  <a:pt x="317" y="19678"/>
                  <a:pt x="412" y="20639"/>
                  <a:pt x="556" y="21600"/>
                </a:cubicBezTo>
                <a:cubicBezTo>
                  <a:pt x="556" y="20890"/>
                  <a:pt x="556" y="20890"/>
                  <a:pt x="556" y="20890"/>
                </a:cubicBezTo>
                <a:cubicBezTo>
                  <a:pt x="432" y="20179"/>
                  <a:pt x="326" y="19469"/>
                  <a:pt x="250" y="18759"/>
                </a:cubicBezTo>
                <a:close/>
                <a:moveTo>
                  <a:pt x="7581" y="0"/>
                </a:moveTo>
                <a:cubicBezTo>
                  <a:pt x="2202" y="0"/>
                  <a:pt x="-937" y="8523"/>
                  <a:pt x="250" y="18759"/>
                </a:cubicBezTo>
                <a:cubicBezTo>
                  <a:pt x="-478" y="8941"/>
                  <a:pt x="2623" y="1379"/>
                  <a:pt x="7581" y="1379"/>
                </a:cubicBezTo>
                <a:cubicBezTo>
                  <a:pt x="13323" y="1379"/>
                  <a:pt x="19065" y="10445"/>
                  <a:pt x="20663" y="21600"/>
                </a:cubicBezTo>
                <a:cubicBezTo>
                  <a:pt x="20663" y="20890"/>
                  <a:pt x="20663" y="20890"/>
                  <a:pt x="20663" y="20890"/>
                </a:cubicBezTo>
                <a:cubicBezTo>
                  <a:pt x="19065" y="9756"/>
                  <a:pt x="13007" y="0"/>
                  <a:pt x="7581" y="0"/>
                </a:cubicBezTo>
                <a:close/>
              </a:path>
            </a:pathLst>
          </a:custGeom>
          <a:solidFill>
            <a:srgbClr val="FFFF4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0" name="Google Shape;547;p1"/>
          <p:cNvSpPr/>
          <p:nvPr/>
        </p:nvSpPr>
        <p:spPr>
          <a:xfrm>
            <a:off x="5767191" y="2701701"/>
            <a:ext cx="65901" cy="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4" h="21600" fill="norm" stroke="1" extrusionOk="0">
                <a:moveTo>
                  <a:pt x="250" y="18759"/>
                </a:moveTo>
                <a:cubicBezTo>
                  <a:pt x="317" y="19678"/>
                  <a:pt x="422" y="20639"/>
                  <a:pt x="556" y="21600"/>
                </a:cubicBezTo>
                <a:cubicBezTo>
                  <a:pt x="556" y="20890"/>
                  <a:pt x="556" y="20890"/>
                  <a:pt x="556" y="20890"/>
                </a:cubicBezTo>
                <a:cubicBezTo>
                  <a:pt x="432" y="20179"/>
                  <a:pt x="336" y="19469"/>
                  <a:pt x="250" y="18759"/>
                </a:cubicBezTo>
                <a:close/>
                <a:moveTo>
                  <a:pt x="7578" y="0"/>
                </a:moveTo>
                <a:cubicBezTo>
                  <a:pt x="2202" y="0"/>
                  <a:pt x="-936" y="8523"/>
                  <a:pt x="250" y="18759"/>
                </a:cubicBezTo>
                <a:cubicBezTo>
                  <a:pt x="-467" y="8941"/>
                  <a:pt x="2623" y="1379"/>
                  <a:pt x="7578" y="1379"/>
                </a:cubicBezTo>
                <a:cubicBezTo>
                  <a:pt x="13317" y="1379"/>
                  <a:pt x="19066" y="10445"/>
                  <a:pt x="20664" y="21600"/>
                </a:cubicBezTo>
                <a:cubicBezTo>
                  <a:pt x="20664" y="20890"/>
                  <a:pt x="20664" y="20890"/>
                  <a:pt x="20664" y="20890"/>
                </a:cubicBezTo>
                <a:cubicBezTo>
                  <a:pt x="19066" y="9756"/>
                  <a:pt x="13002" y="0"/>
                  <a:pt x="7578" y="0"/>
                </a:cubicBezTo>
                <a:close/>
              </a:path>
            </a:pathLst>
          </a:custGeom>
          <a:solidFill>
            <a:srgbClr val="FF528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1" name="Google Shape;548;p1"/>
          <p:cNvSpPr/>
          <p:nvPr/>
        </p:nvSpPr>
        <p:spPr>
          <a:xfrm>
            <a:off x="5885229" y="2701701"/>
            <a:ext cx="65889" cy="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9" h="21600" fill="norm" stroke="1" extrusionOk="0">
                <a:moveTo>
                  <a:pt x="246" y="18759"/>
                </a:moveTo>
                <a:cubicBezTo>
                  <a:pt x="313" y="19678"/>
                  <a:pt x="418" y="20639"/>
                  <a:pt x="562" y="21600"/>
                </a:cubicBezTo>
                <a:cubicBezTo>
                  <a:pt x="562" y="20890"/>
                  <a:pt x="562" y="20890"/>
                  <a:pt x="562" y="20890"/>
                </a:cubicBezTo>
                <a:cubicBezTo>
                  <a:pt x="438" y="20179"/>
                  <a:pt x="332" y="19469"/>
                  <a:pt x="246" y="18759"/>
                </a:cubicBezTo>
                <a:close/>
                <a:moveTo>
                  <a:pt x="7577" y="0"/>
                </a:moveTo>
                <a:cubicBezTo>
                  <a:pt x="2208" y="0"/>
                  <a:pt x="-931" y="8523"/>
                  <a:pt x="246" y="18759"/>
                </a:cubicBezTo>
                <a:cubicBezTo>
                  <a:pt x="-472" y="8941"/>
                  <a:pt x="2620" y="1379"/>
                  <a:pt x="7577" y="1379"/>
                </a:cubicBezTo>
                <a:cubicBezTo>
                  <a:pt x="13329" y="1379"/>
                  <a:pt x="19071" y="10445"/>
                  <a:pt x="20669" y="21600"/>
                </a:cubicBezTo>
                <a:cubicBezTo>
                  <a:pt x="20669" y="20890"/>
                  <a:pt x="20669" y="20890"/>
                  <a:pt x="20669" y="20890"/>
                </a:cubicBezTo>
                <a:cubicBezTo>
                  <a:pt x="19071" y="9756"/>
                  <a:pt x="13329" y="0"/>
                  <a:pt x="7577" y="0"/>
                </a:cubicBezTo>
                <a:close/>
              </a:path>
            </a:pathLst>
          </a:custGeom>
          <a:solidFill>
            <a:srgbClr val="45FFC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2" name="Google Shape;549;p1"/>
          <p:cNvSpPr/>
          <p:nvPr/>
        </p:nvSpPr>
        <p:spPr>
          <a:xfrm flipV="1">
            <a:off x="7158576" y="2327273"/>
            <a:ext cx="1" cy="52493"/>
          </a:xfrm>
          <a:prstGeom prst="line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3" name="Google Shape;550;p1"/>
          <p:cNvSpPr/>
          <p:nvPr/>
        </p:nvSpPr>
        <p:spPr>
          <a:xfrm>
            <a:off x="7807545" y="2334571"/>
            <a:ext cx="107581" cy="32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38" y="0"/>
                </a:moveTo>
                <a:cubicBezTo>
                  <a:pt x="1585" y="0"/>
                  <a:pt x="0" y="4674"/>
                  <a:pt x="0" y="10502"/>
                </a:cubicBezTo>
                <a:cubicBezTo>
                  <a:pt x="0" y="16926"/>
                  <a:pt x="1585" y="21600"/>
                  <a:pt x="3338" y="21600"/>
                </a:cubicBezTo>
                <a:lnTo>
                  <a:pt x="18268" y="21600"/>
                </a:lnTo>
                <a:cubicBezTo>
                  <a:pt x="20021" y="21600"/>
                  <a:pt x="21600" y="16926"/>
                  <a:pt x="21600" y="10502"/>
                </a:cubicBezTo>
                <a:cubicBezTo>
                  <a:pt x="21600" y="4674"/>
                  <a:pt x="20021" y="0"/>
                  <a:pt x="18268" y="0"/>
                </a:cubicBezTo>
                <a:close/>
              </a:path>
            </a:pathLst>
          </a:custGeom>
          <a:solidFill>
            <a:srgbClr val="FF3ED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4" name="Google Shape;551;p1"/>
          <p:cNvSpPr/>
          <p:nvPr/>
        </p:nvSpPr>
        <p:spPr>
          <a:xfrm>
            <a:off x="7935262" y="2334571"/>
            <a:ext cx="107555" cy="32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33" y="0"/>
                </a:moveTo>
                <a:cubicBezTo>
                  <a:pt x="1580" y="0"/>
                  <a:pt x="0" y="4674"/>
                  <a:pt x="0" y="10502"/>
                </a:cubicBezTo>
                <a:cubicBezTo>
                  <a:pt x="0" y="16926"/>
                  <a:pt x="1580" y="21600"/>
                  <a:pt x="3333" y="21600"/>
                </a:cubicBezTo>
                <a:lnTo>
                  <a:pt x="18267" y="21600"/>
                </a:lnTo>
                <a:cubicBezTo>
                  <a:pt x="20020" y="21600"/>
                  <a:pt x="21600" y="16926"/>
                  <a:pt x="21600" y="10502"/>
                </a:cubicBezTo>
                <a:cubicBezTo>
                  <a:pt x="21600" y="4674"/>
                  <a:pt x="20020" y="0"/>
                  <a:pt x="18267" y="0"/>
                </a:cubicBezTo>
                <a:close/>
              </a:path>
            </a:pathLst>
          </a:custGeom>
          <a:solidFill>
            <a:srgbClr val="FF3ED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5" name="Google Shape;552;p1"/>
          <p:cNvSpPr/>
          <p:nvPr/>
        </p:nvSpPr>
        <p:spPr>
          <a:xfrm>
            <a:off x="7646633" y="2523486"/>
            <a:ext cx="697059" cy="32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4" y="0"/>
                </a:moveTo>
                <a:cubicBezTo>
                  <a:pt x="244" y="0"/>
                  <a:pt x="0" y="4674"/>
                  <a:pt x="0" y="10502"/>
                </a:cubicBezTo>
                <a:cubicBezTo>
                  <a:pt x="0" y="16926"/>
                  <a:pt x="244" y="21600"/>
                  <a:pt x="514" y="21600"/>
                </a:cubicBezTo>
                <a:lnTo>
                  <a:pt x="21086" y="21600"/>
                </a:lnTo>
                <a:cubicBezTo>
                  <a:pt x="21356" y="21600"/>
                  <a:pt x="21600" y="16926"/>
                  <a:pt x="21600" y="10502"/>
                </a:cubicBezTo>
                <a:cubicBezTo>
                  <a:pt x="21600" y="4674"/>
                  <a:pt x="21356" y="0"/>
                  <a:pt x="21086" y="0"/>
                </a:cubicBezTo>
                <a:close/>
              </a:path>
            </a:pathLst>
          </a:custGeom>
          <a:solidFill>
            <a:srgbClr val="FFC4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6" name="Google Shape;553;p1"/>
          <p:cNvSpPr/>
          <p:nvPr/>
        </p:nvSpPr>
        <p:spPr>
          <a:xfrm>
            <a:off x="8170533" y="2589953"/>
            <a:ext cx="136423" cy="33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28" y="0"/>
                </a:moveTo>
                <a:cubicBezTo>
                  <a:pt x="1104" y="0"/>
                  <a:pt x="0" y="5110"/>
                  <a:pt x="0" y="10800"/>
                </a:cubicBezTo>
                <a:cubicBezTo>
                  <a:pt x="0" y="17052"/>
                  <a:pt x="1104" y="21600"/>
                  <a:pt x="2628" y="21600"/>
                </a:cubicBezTo>
                <a:lnTo>
                  <a:pt x="18972" y="21600"/>
                </a:lnTo>
                <a:cubicBezTo>
                  <a:pt x="20492" y="21600"/>
                  <a:pt x="21600" y="17052"/>
                  <a:pt x="21600" y="10800"/>
                </a:cubicBezTo>
                <a:cubicBezTo>
                  <a:pt x="21600" y="5110"/>
                  <a:pt x="20492" y="0"/>
                  <a:pt x="18972" y="0"/>
                </a:cubicBezTo>
                <a:close/>
              </a:path>
            </a:pathLst>
          </a:custGeom>
          <a:solidFill>
            <a:srgbClr val="FFC4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7" name="Google Shape;554;p1"/>
          <p:cNvSpPr/>
          <p:nvPr/>
        </p:nvSpPr>
        <p:spPr>
          <a:xfrm>
            <a:off x="8027083" y="2589953"/>
            <a:ext cx="123314" cy="33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12" y="0"/>
                </a:moveTo>
                <a:cubicBezTo>
                  <a:pt x="1378" y="0"/>
                  <a:pt x="0" y="5110"/>
                  <a:pt x="0" y="10800"/>
                </a:cubicBezTo>
                <a:cubicBezTo>
                  <a:pt x="0" y="17052"/>
                  <a:pt x="1378" y="21600"/>
                  <a:pt x="2912" y="21600"/>
                </a:cubicBezTo>
                <a:lnTo>
                  <a:pt x="18693" y="21600"/>
                </a:lnTo>
                <a:cubicBezTo>
                  <a:pt x="20378" y="21600"/>
                  <a:pt x="21600" y="17052"/>
                  <a:pt x="21600" y="10800"/>
                </a:cubicBezTo>
                <a:cubicBezTo>
                  <a:pt x="21600" y="5110"/>
                  <a:pt x="20222" y="0"/>
                  <a:pt x="18693" y="0"/>
                </a:cubicBezTo>
                <a:close/>
              </a:path>
            </a:pathLst>
          </a:custGeom>
          <a:solidFill>
            <a:srgbClr val="FFC4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8" name="Google Shape;555;p1"/>
          <p:cNvSpPr/>
          <p:nvPr/>
        </p:nvSpPr>
        <p:spPr>
          <a:xfrm>
            <a:off x="7916881" y="2122897"/>
            <a:ext cx="649838" cy="54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41" y="0"/>
                </a:moveTo>
                <a:lnTo>
                  <a:pt x="0" y="21600"/>
                </a:lnTo>
                <a:lnTo>
                  <a:pt x="3750" y="21600"/>
                </a:lnTo>
                <a:lnTo>
                  <a:pt x="21426" y="554"/>
                </a:lnTo>
                <a:lnTo>
                  <a:pt x="21600" y="0"/>
                </a:lnTo>
                <a:close/>
              </a:path>
            </a:pathLst>
          </a:custGeom>
          <a:solidFill>
            <a:srgbClr val="E1F1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9" name="Google Shape;556;p1"/>
          <p:cNvSpPr/>
          <p:nvPr/>
        </p:nvSpPr>
        <p:spPr>
          <a:xfrm>
            <a:off x="4992555" y="1047092"/>
            <a:ext cx="2624501" cy="1703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8" y="0"/>
                </a:moveTo>
                <a:cubicBezTo>
                  <a:pt x="235" y="0"/>
                  <a:pt x="0" y="361"/>
                  <a:pt x="0" y="813"/>
                </a:cubicBezTo>
                <a:lnTo>
                  <a:pt x="0" y="20787"/>
                </a:lnTo>
                <a:cubicBezTo>
                  <a:pt x="0" y="21239"/>
                  <a:pt x="235" y="21600"/>
                  <a:pt x="528" y="21600"/>
                </a:cubicBezTo>
                <a:lnTo>
                  <a:pt x="21064" y="21600"/>
                </a:lnTo>
                <a:cubicBezTo>
                  <a:pt x="21357" y="21600"/>
                  <a:pt x="21600" y="21239"/>
                  <a:pt x="21600" y="20787"/>
                </a:cubicBezTo>
                <a:lnTo>
                  <a:pt x="21600" y="813"/>
                </a:lnTo>
                <a:cubicBezTo>
                  <a:pt x="21600" y="361"/>
                  <a:pt x="21357" y="0"/>
                  <a:pt x="21064" y="0"/>
                </a:cubicBezTo>
                <a:close/>
              </a:path>
            </a:pathLst>
          </a:custGeom>
          <a:solidFill>
            <a:srgbClr val="B8BD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90" name="Google Shape;557;p1"/>
          <p:cNvSpPr/>
          <p:nvPr/>
        </p:nvSpPr>
        <p:spPr>
          <a:xfrm>
            <a:off x="4992555" y="1047092"/>
            <a:ext cx="2624501" cy="274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11" y="0"/>
                </a:moveTo>
                <a:cubicBezTo>
                  <a:pt x="276" y="0"/>
                  <a:pt x="0" y="2559"/>
                  <a:pt x="0" y="584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840"/>
                </a:lnTo>
                <a:cubicBezTo>
                  <a:pt x="21600" y="2641"/>
                  <a:pt x="21324" y="0"/>
                  <a:pt x="2098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91" name="Google Shape;558;p1"/>
          <p:cNvSpPr/>
          <p:nvPr/>
        </p:nvSpPr>
        <p:spPr>
          <a:xfrm>
            <a:off x="5098379" y="1404254"/>
            <a:ext cx="2417934" cy="1256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27" y="21600"/>
                </a:moveTo>
                <a:lnTo>
                  <a:pt x="473" y="21600"/>
                </a:lnTo>
                <a:cubicBezTo>
                  <a:pt x="209" y="21600"/>
                  <a:pt x="0" y="21198"/>
                  <a:pt x="0" y="20691"/>
                </a:cubicBezTo>
                <a:lnTo>
                  <a:pt x="0" y="910"/>
                </a:lnTo>
                <a:cubicBezTo>
                  <a:pt x="0" y="403"/>
                  <a:pt x="209" y="0"/>
                  <a:pt x="473" y="0"/>
                </a:cubicBezTo>
                <a:lnTo>
                  <a:pt x="21127" y="0"/>
                </a:lnTo>
                <a:cubicBezTo>
                  <a:pt x="21391" y="0"/>
                  <a:pt x="21600" y="403"/>
                  <a:pt x="21600" y="910"/>
                </a:cubicBezTo>
                <a:lnTo>
                  <a:pt x="21600" y="20691"/>
                </a:lnTo>
                <a:cubicBezTo>
                  <a:pt x="21600" y="21198"/>
                  <a:pt x="21391" y="21600"/>
                  <a:pt x="21127" y="21600"/>
                </a:cubicBezTo>
                <a:close/>
              </a:path>
            </a:pathLst>
          </a:custGeom>
          <a:solidFill>
            <a:srgbClr val="24086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92" name="Google Shape;559;p1"/>
          <p:cNvSpPr/>
          <p:nvPr/>
        </p:nvSpPr>
        <p:spPr>
          <a:xfrm>
            <a:off x="5168604" y="1477529"/>
            <a:ext cx="56990" cy="116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797"/>
                </a:lnTo>
                <a:lnTo>
                  <a:pt x="21600" y="21600"/>
                </a:lnTo>
              </a:path>
            </a:pathLst>
          </a:custGeom>
          <a:ln w="20850" cap="rnd">
            <a:solidFill>
              <a:srgbClr val="12D77E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93" name="Google Shape;560;p1"/>
          <p:cNvSpPr/>
          <p:nvPr/>
        </p:nvSpPr>
        <p:spPr>
          <a:xfrm>
            <a:off x="5371102" y="1477529"/>
            <a:ext cx="57996" cy="116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0797"/>
                </a:lnTo>
                <a:lnTo>
                  <a:pt x="0" y="21600"/>
                </a:lnTo>
              </a:path>
            </a:pathLst>
          </a:custGeom>
          <a:ln w="20850" cap="rnd">
            <a:solidFill>
              <a:srgbClr val="12D77E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94" name="Google Shape;561;p1"/>
          <p:cNvSpPr/>
          <p:nvPr/>
        </p:nvSpPr>
        <p:spPr>
          <a:xfrm flipV="1">
            <a:off x="5274429" y="1477529"/>
            <a:ext cx="45792" cy="126181"/>
          </a:xfrm>
          <a:prstGeom prst="line">
            <a:avLst/>
          </a:prstGeom>
          <a:ln w="20850" cap="rnd">
            <a:solidFill>
              <a:srgbClr val="12D77E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5" name="Google Shape;562;p1"/>
          <p:cNvSpPr/>
          <p:nvPr/>
        </p:nvSpPr>
        <p:spPr>
          <a:xfrm>
            <a:off x="5473877" y="1588449"/>
            <a:ext cx="32553" cy="3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10" y="0"/>
                </a:moveTo>
                <a:cubicBezTo>
                  <a:pt x="4717" y="0"/>
                  <a:pt x="0" y="4717"/>
                  <a:pt x="0" y="10810"/>
                </a:cubicBezTo>
                <a:cubicBezTo>
                  <a:pt x="0" y="16215"/>
                  <a:pt x="4717" y="21600"/>
                  <a:pt x="10810" y="21600"/>
                </a:cubicBezTo>
                <a:cubicBezTo>
                  <a:pt x="16883" y="21600"/>
                  <a:pt x="21600" y="16215"/>
                  <a:pt x="21600" y="10810"/>
                </a:cubicBezTo>
                <a:cubicBezTo>
                  <a:pt x="21600" y="4717"/>
                  <a:pt x="16883" y="0"/>
                  <a:pt x="10810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96" name="Google Shape;563;p1"/>
          <p:cNvSpPr/>
          <p:nvPr/>
        </p:nvSpPr>
        <p:spPr>
          <a:xfrm>
            <a:off x="5521683" y="1588449"/>
            <a:ext cx="32583" cy="3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5400" y="0"/>
                  <a:pt x="0" y="4717"/>
                  <a:pt x="0" y="10810"/>
                </a:cubicBezTo>
                <a:cubicBezTo>
                  <a:pt x="0" y="16215"/>
                  <a:pt x="5400" y="21600"/>
                  <a:pt x="10800" y="21600"/>
                </a:cubicBezTo>
                <a:cubicBezTo>
                  <a:pt x="16867" y="21600"/>
                  <a:pt x="21600" y="16215"/>
                  <a:pt x="21600" y="10810"/>
                </a:cubicBezTo>
                <a:cubicBezTo>
                  <a:pt x="21600" y="4717"/>
                  <a:pt x="16867" y="0"/>
                  <a:pt x="10800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97" name="Google Shape;564;p1"/>
          <p:cNvSpPr/>
          <p:nvPr/>
        </p:nvSpPr>
        <p:spPr>
          <a:xfrm>
            <a:off x="5589863" y="1588449"/>
            <a:ext cx="32583" cy="3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733" y="0"/>
                  <a:pt x="0" y="4717"/>
                  <a:pt x="0" y="10810"/>
                </a:cubicBezTo>
                <a:cubicBezTo>
                  <a:pt x="0" y="16215"/>
                  <a:pt x="4733" y="21600"/>
                  <a:pt x="10800" y="21600"/>
                </a:cubicBezTo>
                <a:cubicBezTo>
                  <a:pt x="16867" y="21600"/>
                  <a:pt x="21600" y="16215"/>
                  <a:pt x="21600" y="10810"/>
                </a:cubicBezTo>
                <a:cubicBezTo>
                  <a:pt x="21600" y="4717"/>
                  <a:pt x="16867" y="0"/>
                  <a:pt x="10800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98" name="Google Shape;565;p1"/>
          <p:cNvSpPr/>
          <p:nvPr/>
        </p:nvSpPr>
        <p:spPr>
          <a:xfrm>
            <a:off x="5197097" y="1721760"/>
            <a:ext cx="1737098" cy="1"/>
          </a:xfrm>
          <a:prstGeom prst="line">
            <a:avLst/>
          </a:prstGeom>
          <a:ln w="20850" cap="rnd">
            <a:solidFill>
              <a:srgbClr val="12D77E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9" name="Google Shape;566;p1"/>
          <p:cNvSpPr/>
          <p:nvPr/>
        </p:nvSpPr>
        <p:spPr>
          <a:xfrm>
            <a:off x="7038919" y="1721760"/>
            <a:ext cx="134326" cy="1"/>
          </a:xfrm>
          <a:prstGeom prst="line">
            <a:avLst/>
          </a:prstGeom>
          <a:ln w="20850" cap="rnd">
            <a:solidFill>
              <a:srgbClr val="12D77E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0" name="Google Shape;567;p1"/>
          <p:cNvSpPr/>
          <p:nvPr/>
        </p:nvSpPr>
        <p:spPr>
          <a:xfrm>
            <a:off x="7247519" y="1721760"/>
            <a:ext cx="170966" cy="1"/>
          </a:xfrm>
          <a:prstGeom prst="line">
            <a:avLst/>
          </a:prstGeom>
          <a:ln w="20850" cap="rnd">
            <a:solidFill>
              <a:srgbClr val="12D77E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1" name="Google Shape;568;p1"/>
          <p:cNvSpPr/>
          <p:nvPr/>
        </p:nvSpPr>
        <p:spPr>
          <a:xfrm>
            <a:off x="5197097" y="1858122"/>
            <a:ext cx="1086831" cy="1"/>
          </a:xfrm>
          <a:prstGeom prst="line">
            <a:avLst/>
          </a:prstGeom>
          <a:ln w="20850" cap="rnd">
            <a:solidFill>
              <a:srgbClr val="12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2" name="Google Shape;569;p1"/>
          <p:cNvSpPr/>
          <p:nvPr/>
        </p:nvSpPr>
        <p:spPr>
          <a:xfrm>
            <a:off x="6444665" y="1858122"/>
            <a:ext cx="195371" cy="1"/>
          </a:xfrm>
          <a:prstGeom prst="line">
            <a:avLst/>
          </a:prstGeom>
          <a:ln w="20850" cap="rnd">
            <a:solidFill>
              <a:srgbClr val="12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3" name="Google Shape;570;p1"/>
          <p:cNvSpPr/>
          <p:nvPr/>
        </p:nvSpPr>
        <p:spPr>
          <a:xfrm flipH="1">
            <a:off x="6110870" y="1936461"/>
            <a:ext cx="529184" cy="1"/>
          </a:xfrm>
          <a:prstGeom prst="line">
            <a:avLst/>
          </a:prstGeom>
          <a:ln w="20850" cap="rnd">
            <a:solidFill>
              <a:srgbClr val="12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4" name="Google Shape;571;p1"/>
          <p:cNvSpPr/>
          <p:nvPr/>
        </p:nvSpPr>
        <p:spPr>
          <a:xfrm flipH="1">
            <a:off x="5931800" y="1936461"/>
            <a:ext cx="106838" cy="1"/>
          </a:xfrm>
          <a:prstGeom prst="line">
            <a:avLst/>
          </a:prstGeom>
          <a:ln w="20850" cap="rnd">
            <a:solidFill>
              <a:srgbClr val="12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5" name="Google Shape;572;p1"/>
          <p:cNvSpPr/>
          <p:nvPr/>
        </p:nvSpPr>
        <p:spPr>
          <a:xfrm flipH="1">
            <a:off x="5740467" y="1936461"/>
            <a:ext cx="106869" cy="1"/>
          </a:xfrm>
          <a:prstGeom prst="line">
            <a:avLst/>
          </a:prstGeom>
          <a:ln w="20850" cap="rnd">
            <a:solidFill>
              <a:srgbClr val="12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6" name="Google Shape;573;p1"/>
          <p:cNvSpPr/>
          <p:nvPr/>
        </p:nvSpPr>
        <p:spPr>
          <a:xfrm flipH="1">
            <a:off x="5550202" y="1936461"/>
            <a:ext cx="105832" cy="1"/>
          </a:xfrm>
          <a:prstGeom prst="line">
            <a:avLst/>
          </a:prstGeom>
          <a:ln w="20850" cap="rnd">
            <a:solidFill>
              <a:srgbClr val="12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7" name="Google Shape;574;p1"/>
          <p:cNvSpPr/>
          <p:nvPr/>
        </p:nvSpPr>
        <p:spPr>
          <a:xfrm flipH="1">
            <a:off x="5358870" y="1936461"/>
            <a:ext cx="105862" cy="1"/>
          </a:xfrm>
          <a:prstGeom prst="line">
            <a:avLst/>
          </a:prstGeom>
          <a:ln w="20850" cap="rnd">
            <a:solidFill>
              <a:srgbClr val="12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8" name="Google Shape;575;p1"/>
          <p:cNvSpPr/>
          <p:nvPr/>
        </p:nvSpPr>
        <p:spPr>
          <a:xfrm flipH="1" flipV="1">
            <a:off x="5358870" y="2032128"/>
            <a:ext cx="1647589" cy="1"/>
          </a:xfrm>
          <a:prstGeom prst="line">
            <a:avLst/>
          </a:prstGeom>
          <a:ln w="20850" cap="rnd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9" name="Google Shape;576;p1"/>
          <p:cNvSpPr/>
          <p:nvPr/>
        </p:nvSpPr>
        <p:spPr>
          <a:xfrm flipH="1">
            <a:off x="5197097" y="1936461"/>
            <a:ext cx="38654" cy="1"/>
          </a:xfrm>
          <a:prstGeom prst="line">
            <a:avLst/>
          </a:prstGeom>
          <a:ln w="20850" cap="rnd">
            <a:solidFill>
              <a:srgbClr val="12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0" name="Google Shape;577;p1"/>
          <p:cNvSpPr/>
          <p:nvPr/>
        </p:nvSpPr>
        <p:spPr>
          <a:xfrm flipH="1">
            <a:off x="5197097" y="2032128"/>
            <a:ext cx="38654" cy="1"/>
          </a:xfrm>
          <a:prstGeom prst="line">
            <a:avLst/>
          </a:prstGeom>
          <a:ln w="20850" cap="rnd">
            <a:solidFill>
              <a:srgbClr val="12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1" name="Google Shape;578;p1"/>
          <p:cNvSpPr/>
          <p:nvPr/>
        </p:nvSpPr>
        <p:spPr>
          <a:xfrm flipH="1">
            <a:off x="5197097" y="2127762"/>
            <a:ext cx="38654" cy="1"/>
          </a:xfrm>
          <a:prstGeom prst="line">
            <a:avLst/>
          </a:prstGeom>
          <a:ln w="20850" cap="rnd">
            <a:solidFill>
              <a:srgbClr val="12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2" name="Google Shape;579;p1"/>
          <p:cNvSpPr/>
          <p:nvPr/>
        </p:nvSpPr>
        <p:spPr>
          <a:xfrm flipH="1">
            <a:off x="5197097" y="2223429"/>
            <a:ext cx="38654" cy="1"/>
          </a:xfrm>
          <a:prstGeom prst="line">
            <a:avLst/>
          </a:prstGeom>
          <a:ln w="20850" cap="rnd">
            <a:solidFill>
              <a:srgbClr val="12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3" name="Google Shape;580;p1"/>
          <p:cNvSpPr/>
          <p:nvPr/>
        </p:nvSpPr>
        <p:spPr>
          <a:xfrm>
            <a:off x="7106094" y="2032128"/>
            <a:ext cx="226916" cy="1"/>
          </a:xfrm>
          <a:prstGeom prst="line">
            <a:avLst/>
          </a:prstGeom>
          <a:ln w="20850" cap="rnd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4" name="Google Shape;581;p1"/>
          <p:cNvSpPr/>
          <p:nvPr/>
        </p:nvSpPr>
        <p:spPr>
          <a:xfrm>
            <a:off x="5354813" y="2127762"/>
            <a:ext cx="455905" cy="1"/>
          </a:xfrm>
          <a:prstGeom prst="line">
            <a:avLst/>
          </a:prstGeom>
          <a:ln w="20850" cap="rnd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5" name="Google Shape;582;p1"/>
          <p:cNvSpPr/>
          <p:nvPr/>
        </p:nvSpPr>
        <p:spPr>
          <a:xfrm>
            <a:off x="5354813" y="2225474"/>
            <a:ext cx="455905" cy="1"/>
          </a:xfrm>
          <a:prstGeom prst="line">
            <a:avLst/>
          </a:prstGeom>
          <a:ln w="20850" cap="rnd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6" name="Google Shape;583;p1"/>
          <p:cNvSpPr/>
          <p:nvPr/>
        </p:nvSpPr>
        <p:spPr>
          <a:xfrm>
            <a:off x="5354813" y="2324160"/>
            <a:ext cx="455905" cy="1"/>
          </a:xfrm>
          <a:prstGeom prst="line">
            <a:avLst/>
          </a:prstGeom>
          <a:ln w="20850" cap="rnd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7" name="Google Shape;584;p1"/>
          <p:cNvSpPr/>
          <p:nvPr/>
        </p:nvSpPr>
        <p:spPr>
          <a:xfrm>
            <a:off x="5354813" y="2421870"/>
            <a:ext cx="455905" cy="1"/>
          </a:xfrm>
          <a:prstGeom prst="line">
            <a:avLst/>
          </a:prstGeom>
          <a:ln w="20850" cap="rnd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8" name="Google Shape;585;p1"/>
          <p:cNvSpPr/>
          <p:nvPr/>
        </p:nvSpPr>
        <p:spPr>
          <a:xfrm>
            <a:off x="6110870" y="2421870"/>
            <a:ext cx="928100" cy="1"/>
          </a:xfrm>
          <a:prstGeom prst="line">
            <a:avLst/>
          </a:prstGeom>
          <a:ln w="20850" cap="rnd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9" name="Google Shape;586;p1"/>
          <p:cNvSpPr/>
          <p:nvPr/>
        </p:nvSpPr>
        <p:spPr>
          <a:xfrm>
            <a:off x="6661410" y="2324160"/>
            <a:ext cx="377531" cy="1"/>
          </a:xfrm>
          <a:prstGeom prst="line">
            <a:avLst/>
          </a:prstGeom>
          <a:ln w="20850" cap="rnd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0" name="Google Shape;587;p1"/>
          <p:cNvSpPr/>
          <p:nvPr/>
        </p:nvSpPr>
        <p:spPr>
          <a:xfrm>
            <a:off x="6889349" y="2223429"/>
            <a:ext cx="149579" cy="1"/>
          </a:xfrm>
          <a:prstGeom prst="line">
            <a:avLst/>
          </a:prstGeom>
          <a:ln w="20850" cap="rnd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1" name="Google Shape;588;p1"/>
          <p:cNvSpPr/>
          <p:nvPr/>
        </p:nvSpPr>
        <p:spPr>
          <a:xfrm>
            <a:off x="7602007" y="1310395"/>
            <a:ext cx="1114273" cy="1734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02" y="0"/>
                </a:moveTo>
                <a:cubicBezTo>
                  <a:pt x="492" y="0"/>
                  <a:pt x="0" y="316"/>
                  <a:pt x="0" y="708"/>
                </a:cubicBezTo>
                <a:lnTo>
                  <a:pt x="0" y="20892"/>
                </a:lnTo>
                <a:cubicBezTo>
                  <a:pt x="0" y="21284"/>
                  <a:pt x="492" y="21600"/>
                  <a:pt x="1102" y="21600"/>
                </a:cubicBezTo>
                <a:lnTo>
                  <a:pt x="20498" y="21600"/>
                </a:lnTo>
                <a:cubicBezTo>
                  <a:pt x="21109" y="21600"/>
                  <a:pt x="21600" y="21284"/>
                  <a:pt x="21600" y="20892"/>
                </a:cubicBezTo>
                <a:lnTo>
                  <a:pt x="21600" y="708"/>
                </a:lnTo>
                <a:cubicBezTo>
                  <a:pt x="21600" y="316"/>
                  <a:pt x="21109" y="0"/>
                  <a:pt x="20498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2" name="Google Shape;589;p1"/>
          <p:cNvSpPr/>
          <p:nvPr/>
        </p:nvSpPr>
        <p:spPr>
          <a:xfrm>
            <a:off x="7602007" y="1310395"/>
            <a:ext cx="1114273" cy="157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31" y="0"/>
                </a:moveTo>
                <a:cubicBezTo>
                  <a:pt x="373" y="0"/>
                  <a:pt x="0" y="2637"/>
                  <a:pt x="0" y="5878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878"/>
                </a:lnTo>
                <a:cubicBezTo>
                  <a:pt x="21600" y="2637"/>
                  <a:pt x="21227" y="0"/>
                  <a:pt x="2076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3" name="Google Shape;590;p1"/>
          <p:cNvSpPr/>
          <p:nvPr/>
        </p:nvSpPr>
        <p:spPr>
          <a:xfrm>
            <a:off x="7662364" y="1515042"/>
            <a:ext cx="996204" cy="147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4" y="21600"/>
                </a:moveTo>
                <a:lnTo>
                  <a:pt x="1005" y="21600"/>
                </a:lnTo>
                <a:cubicBezTo>
                  <a:pt x="455" y="21600"/>
                  <a:pt x="0" y="21306"/>
                  <a:pt x="0" y="20935"/>
                </a:cubicBezTo>
                <a:lnTo>
                  <a:pt x="0" y="665"/>
                </a:lnTo>
                <a:cubicBezTo>
                  <a:pt x="0" y="294"/>
                  <a:pt x="455" y="0"/>
                  <a:pt x="1005" y="0"/>
                </a:cubicBezTo>
                <a:lnTo>
                  <a:pt x="20614" y="0"/>
                </a:lnTo>
                <a:cubicBezTo>
                  <a:pt x="21164" y="0"/>
                  <a:pt x="21600" y="294"/>
                  <a:pt x="21600" y="665"/>
                </a:cubicBezTo>
                <a:lnTo>
                  <a:pt x="21600" y="20935"/>
                </a:lnTo>
                <a:cubicBezTo>
                  <a:pt x="21600" y="21306"/>
                  <a:pt x="21164" y="21600"/>
                  <a:pt x="20614" y="21600"/>
                </a:cubicBezTo>
                <a:close/>
              </a:path>
            </a:pathLst>
          </a:custGeom>
          <a:solidFill>
            <a:srgbClr val="24086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4" name="Google Shape;591;p1"/>
          <p:cNvSpPr/>
          <p:nvPr/>
        </p:nvSpPr>
        <p:spPr>
          <a:xfrm>
            <a:off x="7905502" y="1362861"/>
            <a:ext cx="53359" cy="27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25" y="0"/>
                </a:moveTo>
                <a:cubicBezTo>
                  <a:pt x="4607" y="0"/>
                  <a:pt x="0" y="9066"/>
                  <a:pt x="0" y="20911"/>
                </a:cubicBezTo>
                <a:lnTo>
                  <a:pt x="0" y="21600"/>
                </a:lnTo>
                <a:cubicBezTo>
                  <a:pt x="0" y="9756"/>
                  <a:pt x="4607" y="0"/>
                  <a:pt x="10625" y="0"/>
                </a:cubicBezTo>
                <a:close/>
                <a:moveTo>
                  <a:pt x="10625" y="0"/>
                </a:moveTo>
                <a:cubicBezTo>
                  <a:pt x="16643" y="0"/>
                  <a:pt x="21600" y="9756"/>
                  <a:pt x="21600" y="21600"/>
                </a:cubicBezTo>
                <a:lnTo>
                  <a:pt x="21600" y="20911"/>
                </a:lnTo>
                <a:cubicBezTo>
                  <a:pt x="21600" y="9066"/>
                  <a:pt x="16643" y="0"/>
                  <a:pt x="10625" y="0"/>
                </a:cubicBezTo>
                <a:close/>
              </a:path>
            </a:pathLst>
          </a:custGeom>
          <a:solidFill>
            <a:srgbClr val="84FA9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5" name="Google Shape;592;p1"/>
          <p:cNvSpPr/>
          <p:nvPr/>
        </p:nvSpPr>
        <p:spPr>
          <a:xfrm>
            <a:off x="7710478" y="1688224"/>
            <a:ext cx="707574" cy="1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7" y="0"/>
                </a:moveTo>
                <a:cubicBezTo>
                  <a:pt x="106" y="0"/>
                  <a:pt x="0" y="4531"/>
                  <a:pt x="0" y="10221"/>
                </a:cubicBezTo>
                <a:cubicBezTo>
                  <a:pt x="0" y="17035"/>
                  <a:pt x="106" y="21600"/>
                  <a:pt x="267" y="21600"/>
                </a:cubicBezTo>
                <a:lnTo>
                  <a:pt x="21359" y="21600"/>
                </a:lnTo>
                <a:cubicBezTo>
                  <a:pt x="21493" y="21600"/>
                  <a:pt x="21600" y="17035"/>
                  <a:pt x="21600" y="10221"/>
                </a:cubicBezTo>
                <a:cubicBezTo>
                  <a:pt x="21600" y="4531"/>
                  <a:pt x="21493" y="0"/>
                  <a:pt x="21359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6" name="Google Shape;593;p1"/>
          <p:cNvSpPr/>
          <p:nvPr/>
        </p:nvSpPr>
        <p:spPr>
          <a:xfrm>
            <a:off x="8461784" y="1688224"/>
            <a:ext cx="68199" cy="1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91" y="0"/>
                </a:moveTo>
                <a:cubicBezTo>
                  <a:pt x="1104" y="0"/>
                  <a:pt x="0" y="4531"/>
                  <a:pt x="0" y="10221"/>
                </a:cubicBezTo>
                <a:cubicBezTo>
                  <a:pt x="0" y="17035"/>
                  <a:pt x="1104" y="21600"/>
                  <a:pt x="2491" y="21600"/>
                </a:cubicBezTo>
                <a:lnTo>
                  <a:pt x="18835" y="21600"/>
                </a:lnTo>
                <a:cubicBezTo>
                  <a:pt x="20221" y="21600"/>
                  <a:pt x="21600" y="17035"/>
                  <a:pt x="21600" y="10221"/>
                </a:cubicBezTo>
                <a:cubicBezTo>
                  <a:pt x="21600" y="4531"/>
                  <a:pt x="20221" y="0"/>
                  <a:pt x="18835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7" name="Google Shape;594;p1"/>
          <p:cNvSpPr/>
          <p:nvPr/>
        </p:nvSpPr>
        <p:spPr>
          <a:xfrm>
            <a:off x="8556228" y="1688224"/>
            <a:ext cx="55115" cy="1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83" y="0"/>
                </a:moveTo>
                <a:cubicBezTo>
                  <a:pt x="1377" y="0"/>
                  <a:pt x="0" y="4531"/>
                  <a:pt x="0" y="10221"/>
                </a:cubicBezTo>
                <a:cubicBezTo>
                  <a:pt x="0" y="17035"/>
                  <a:pt x="1377" y="21600"/>
                  <a:pt x="3083" y="21600"/>
                </a:cubicBezTo>
                <a:lnTo>
                  <a:pt x="18168" y="21600"/>
                </a:lnTo>
                <a:cubicBezTo>
                  <a:pt x="20223" y="21600"/>
                  <a:pt x="21600" y="17035"/>
                  <a:pt x="21600" y="10221"/>
                </a:cubicBezTo>
                <a:cubicBezTo>
                  <a:pt x="21600" y="4531"/>
                  <a:pt x="20223" y="0"/>
                  <a:pt x="18168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8" name="Google Shape;595;p1"/>
          <p:cNvSpPr/>
          <p:nvPr/>
        </p:nvSpPr>
        <p:spPr>
          <a:xfrm>
            <a:off x="7710478" y="1766071"/>
            <a:ext cx="404943" cy="1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186" y="0"/>
                  <a:pt x="0" y="4538"/>
                  <a:pt x="0" y="11363"/>
                </a:cubicBezTo>
                <a:cubicBezTo>
                  <a:pt x="0" y="17062"/>
                  <a:pt x="186" y="21600"/>
                  <a:pt x="466" y="21600"/>
                </a:cubicBezTo>
                <a:lnTo>
                  <a:pt x="21134" y="21600"/>
                </a:lnTo>
                <a:cubicBezTo>
                  <a:pt x="21414" y="21600"/>
                  <a:pt x="21600" y="17062"/>
                  <a:pt x="21600" y="11363"/>
                </a:cubicBezTo>
                <a:cubicBezTo>
                  <a:pt x="21600" y="4538"/>
                  <a:pt x="21414" y="0"/>
                  <a:pt x="21134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9" name="Google Shape;596;p1"/>
          <p:cNvSpPr/>
          <p:nvPr/>
        </p:nvSpPr>
        <p:spPr>
          <a:xfrm>
            <a:off x="8122420" y="1766071"/>
            <a:ext cx="127693" cy="1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31" y="0"/>
                </a:moveTo>
                <a:cubicBezTo>
                  <a:pt x="590" y="0"/>
                  <a:pt x="0" y="4538"/>
                  <a:pt x="0" y="11363"/>
                </a:cubicBezTo>
                <a:cubicBezTo>
                  <a:pt x="0" y="17062"/>
                  <a:pt x="590" y="21600"/>
                  <a:pt x="1331" y="21600"/>
                </a:cubicBezTo>
                <a:lnTo>
                  <a:pt x="20269" y="21600"/>
                </a:lnTo>
                <a:cubicBezTo>
                  <a:pt x="21010" y="21600"/>
                  <a:pt x="21600" y="17062"/>
                  <a:pt x="21600" y="11363"/>
                </a:cubicBezTo>
                <a:cubicBezTo>
                  <a:pt x="21600" y="4538"/>
                  <a:pt x="21010" y="0"/>
                  <a:pt x="20269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0" name="Google Shape;597;p1"/>
          <p:cNvSpPr/>
          <p:nvPr/>
        </p:nvSpPr>
        <p:spPr>
          <a:xfrm>
            <a:off x="8164397" y="1810671"/>
            <a:ext cx="85714" cy="1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07" y="0"/>
                </a:moveTo>
                <a:cubicBezTo>
                  <a:pt x="885" y="0"/>
                  <a:pt x="0" y="5408"/>
                  <a:pt x="0" y="10784"/>
                </a:cubicBezTo>
                <a:cubicBezTo>
                  <a:pt x="0" y="17293"/>
                  <a:pt x="885" y="21600"/>
                  <a:pt x="2207" y="21600"/>
                </a:cubicBezTo>
                <a:lnTo>
                  <a:pt x="19618" y="21600"/>
                </a:lnTo>
                <a:cubicBezTo>
                  <a:pt x="20721" y="21600"/>
                  <a:pt x="21600" y="16192"/>
                  <a:pt x="21600" y="10784"/>
                </a:cubicBezTo>
                <a:cubicBezTo>
                  <a:pt x="21600" y="5408"/>
                  <a:pt x="20721" y="0"/>
                  <a:pt x="19618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1" name="Google Shape;598;p1"/>
          <p:cNvSpPr/>
          <p:nvPr/>
        </p:nvSpPr>
        <p:spPr>
          <a:xfrm>
            <a:off x="8122420" y="1810671"/>
            <a:ext cx="25356" cy="1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61" y="0"/>
                </a:moveTo>
                <a:cubicBezTo>
                  <a:pt x="3730" y="0"/>
                  <a:pt x="0" y="5408"/>
                  <a:pt x="0" y="10784"/>
                </a:cubicBezTo>
                <a:cubicBezTo>
                  <a:pt x="0" y="17293"/>
                  <a:pt x="3730" y="21600"/>
                  <a:pt x="7461" y="21600"/>
                </a:cubicBezTo>
                <a:lnTo>
                  <a:pt x="14162" y="21600"/>
                </a:lnTo>
                <a:cubicBezTo>
                  <a:pt x="17892" y="21600"/>
                  <a:pt x="21600" y="16192"/>
                  <a:pt x="21600" y="10784"/>
                </a:cubicBezTo>
                <a:cubicBezTo>
                  <a:pt x="21600" y="5408"/>
                  <a:pt x="18629" y="0"/>
                  <a:pt x="14162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2" name="Google Shape;599;p1"/>
          <p:cNvSpPr/>
          <p:nvPr/>
        </p:nvSpPr>
        <p:spPr>
          <a:xfrm>
            <a:off x="8021840" y="1810671"/>
            <a:ext cx="76957" cy="1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08" y="0"/>
                </a:moveTo>
                <a:cubicBezTo>
                  <a:pt x="979" y="0"/>
                  <a:pt x="0" y="5408"/>
                  <a:pt x="0" y="10784"/>
                </a:cubicBezTo>
                <a:cubicBezTo>
                  <a:pt x="0" y="17293"/>
                  <a:pt x="979" y="21600"/>
                  <a:pt x="2208" y="21600"/>
                </a:cubicBezTo>
                <a:lnTo>
                  <a:pt x="19392" y="21600"/>
                </a:lnTo>
                <a:cubicBezTo>
                  <a:pt x="20621" y="21600"/>
                  <a:pt x="21600" y="16192"/>
                  <a:pt x="21600" y="10784"/>
                </a:cubicBezTo>
                <a:cubicBezTo>
                  <a:pt x="21600" y="5408"/>
                  <a:pt x="20621" y="0"/>
                  <a:pt x="19392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3" name="Google Shape;600;p1"/>
          <p:cNvSpPr/>
          <p:nvPr/>
        </p:nvSpPr>
        <p:spPr>
          <a:xfrm>
            <a:off x="7912503" y="1810671"/>
            <a:ext cx="77092" cy="1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2183" y="0"/>
                </a:moveTo>
                <a:cubicBezTo>
                  <a:pt x="975" y="0"/>
                  <a:pt x="0" y="5408"/>
                  <a:pt x="0" y="10784"/>
                </a:cubicBezTo>
                <a:cubicBezTo>
                  <a:pt x="0" y="17293"/>
                  <a:pt x="975" y="21600"/>
                  <a:pt x="2183" y="21600"/>
                </a:cubicBezTo>
                <a:lnTo>
                  <a:pt x="19170" y="21600"/>
                </a:lnTo>
                <a:cubicBezTo>
                  <a:pt x="20385" y="21600"/>
                  <a:pt x="21600" y="16192"/>
                  <a:pt x="21360" y="10784"/>
                </a:cubicBezTo>
                <a:cubicBezTo>
                  <a:pt x="21360" y="5408"/>
                  <a:pt x="20385" y="0"/>
                  <a:pt x="19170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4" name="Google Shape;601;p1"/>
          <p:cNvSpPr/>
          <p:nvPr/>
        </p:nvSpPr>
        <p:spPr>
          <a:xfrm>
            <a:off x="7803192" y="1810671"/>
            <a:ext cx="77822" cy="1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83" y="0"/>
                </a:moveTo>
                <a:cubicBezTo>
                  <a:pt x="968" y="0"/>
                  <a:pt x="0" y="5408"/>
                  <a:pt x="0" y="10784"/>
                </a:cubicBezTo>
                <a:cubicBezTo>
                  <a:pt x="0" y="17293"/>
                  <a:pt x="968" y="21600"/>
                  <a:pt x="2183" y="21600"/>
                </a:cubicBezTo>
                <a:lnTo>
                  <a:pt x="19177" y="21600"/>
                </a:lnTo>
                <a:cubicBezTo>
                  <a:pt x="20392" y="21600"/>
                  <a:pt x="21600" y="16192"/>
                  <a:pt x="21600" y="10784"/>
                </a:cubicBezTo>
                <a:cubicBezTo>
                  <a:pt x="21600" y="5408"/>
                  <a:pt x="20392" y="0"/>
                  <a:pt x="19177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5" name="Google Shape;602;p1"/>
          <p:cNvSpPr/>
          <p:nvPr/>
        </p:nvSpPr>
        <p:spPr>
          <a:xfrm>
            <a:off x="7803192" y="1865758"/>
            <a:ext cx="656063" cy="1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259" y="0"/>
                </a:moveTo>
                <a:cubicBezTo>
                  <a:pt x="115" y="0"/>
                  <a:pt x="0" y="4565"/>
                  <a:pt x="0" y="11379"/>
                </a:cubicBezTo>
                <a:cubicBezTo>
                  <a:pt x="0" y="17069"/>
                  <a:pt x="115" y="21600"/>
                  <a:pt x="259" y="21600"/>
                </a:cubicBezTo>
                <a:lnTo>
                  <a:pt x="21312" y="21600"/>
                </a:lnTo>
                <a:cubicBezTo>
                  <a:pt x="21456" y="21600"/>
                  <a:pt x="21600" y="17069"/>
                  <a:pt x="21571" y="11379"/>
                </a:cubicBezTo>
                <a:cubicBezTo>
                  <a:pt x="21571" y="4565"/>
                  <a:pt x="21456" y="0"/>
                  <a:pt x="21312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6" name="Google Shape;603;p1"/>
          <p:cNvSpPr/>
          <p:nvPr/>
        </p:nvSpPr>
        <p:spPr>
          <a:xfrm>
            <a:off x="7710478" y="1810671"/>
            <a:ext cx="38582" cy="1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5" h="21600" fill="norm" stroke="1" extrusionOk="0">
                <a:moveTo>
                  <a:pt x="4792" y="0"/>
                </a:moveTo>
                <a:cubicBezTo>
                  <a:pt x="1914" y="0"/>
                  <a:pt x="0" y="5408"/>
                  <a:pt x="0" y="10784"/>
                </a:cubicBezTo>
                <a:cubicBezTo>
                  <a:pt x="0" y="17293"/>
                  <a:pt x="1914" y="21600"/>
                  <a:pt x="4792" y="21600"/>
                </a:cubicBezTo>
                <a:lnTo>
                  <a:pt x="16794" y="21600"/>
                </a:lnTo>
                <a:cubicBezTo>
                  <a:pt x="19197" y="21600"/>
                  <a:pt x="21600" y="16192"/>
                  <a:pt x="21111" y="10784"/>
                </a:cubicBezTo>
                <a:cubicBezTo>
                  <a:pt x="21111" y="5408"/>
                  <a:pt x="19197" y="0"/>
                  <a:pt x="16794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7" name="Google Shape;604;p1"/>
          <p:cNvSpPr/>
          <p:nvPr/>
        </p:nvSpPr>
        <p:spPr>
          <a:xfrm>
            <a:off x="7710478" y="1865758"/>
            <a:ext cx="38582" cy="1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5" h="21600" fill="norm" stroke="1" extrusionOk="0">
                <a:moveTo>
                  <a:pt x="4792" y="0"/>
                </a:moveTo>
                <a:cubicBezTo>
                  <a:pt x="1914" y="0"/>
                  <a:pt x="0" y="4565"/>
                  <a:pt x="0" y="11379"/>
                </a:cubicBezTo>
                <a:cubicBezTo>
                  <a:pt x="0" y="17069"/>
                  <a:pt x="1914" y="21600"/>
                  <a:pt x="4792" y="21600"/>
                </a:cubicBezTo>
                <a:lnTo>
                  <a:pt x="16794" y="21600"/>
                </a:lnTo>
                <a:cubicBezTo>
                  <a:pt x="19197" y="21600"/>
                  <a:pt x="21600" y="17069"/>
                  <a:pt x="21111" y="11379"/>
                </a:cubicBezTo>
                <a:cubicBezTo>
                  <a:pt x="21111" y="4565"/>
                  <a:pt x="19197" y="0"/>
                  <a:pt x="16794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8" name="Google Shape;605;p1"/>
          <p:cNvSpPr/>
          <p:nvPr/>
        </p:nvSpPr>
        <p:spPr>
          <a:xfrm>
            <a:off x="7710478" y="1920008"/>
            <a:ext cx="38582" cy="1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5" h="21600" fill="norm" stroke="1" extrusionOk="0">
                <a:moveTo>
                  <a:pt x="4792" y="0"/>
                </a:moveTo>
                <a:cubicBezTo>
                  <a:pt x="1914" y="0"/>
                  <a:pt x="0" y="5376"/>
                  <a:pt x="0" y="10784"/>
                </a:cubicBezTo>
                <a:cubicBezTo>
                  <a:pt x="0" y="16192"/>
                  <a:pt x="1914" y="21600"/>
                  <a:pt x="4792" y="21600"/>
                </a:cubicBezTo>
                <a:lnTo>
                  <a:pt x="16794" y="21600"/>
                </a:lnTo>
                <a:cubicBezTo>
                  <a:pt x="19197" y="21600"/>
                  <a:pt x="21600" y="16192"/>
                  <a:pt x="21111" y="10784"/>
                </a:cubicBezTo>
                <a:cubicBezTo>
                  <a:pt x="21111" y="5376"/>
                  <a:pt x="19197" y="0"/>
                  <a:pt x="16794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9" name="Google Shape;606;p1"/>
          <p:cNvSpPr/>
          <p:nvPr/>
        </p:nvSpPr>
        <p:spPr>
          <a:xfrm>
            <a:off x="7710478" y="1975097"/>
            <a:ext cx="38582" cy="1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5" h="21600" fill="norm" stroke="1" extrusionOk="0">
                <a:moveTo>
                  <a:pt x="4792" y="0"/>
                </a:moveTo>
                <a:cubicBezTo>
                  <a:pt x="1914" y="0"/>
                  <a:pt x="0" y="4531"/>
                  <a:pt x="0" y="10221"/>
                </a:cubicBezTo>
                <a:cubicBezTo>
                  <a:pt x="0" y="17035"/>
                  <a:pt x="1914" y="21600"/>
                  <a:pt x="4792" y="21600"/>
                </a:cubicBezTo>
                <a:lnTo>
                  <a:pt x="16794" y="21600"/>
                </a:lnTo>
                <a:cubicBezTo>
                  <a:pt x="19197" y="21600"/>
                  <a:pt x="21600" y="17035"/>
                  <a:pt x="21111" y="10221"/>
                </a:cubicBezTo>
                <a:cubicBezTo>
                  <a:pt x="21111" y="4531"/>
                  <a:pt x="19197" y="0"/>
                  <a:pt x="16794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40" name="Google Shape;607;p1"/>
          <p:cNvSpPr/>
          <p:nvPr/>
        </p:nvSpPr>
        <p:spPr>
          <a:xfrm>
            <a:off x="8500249" y="1865758"/>
            <a:ext cx="96228" cy="1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6" y="0"/>
                </a:moveTo>
                <a:cubicBezTo>
                  <a:pt x="789" y="0"/>
                  <a:pt x="0" y="4565"/>
                  <a:pt x="0" y="11379"/>
                </a:cubicBezTo>
                <a:cubicBezTo>
                  <a:pt x="0" y="17069"/>
                  <a:pt x="789" y="21600"/>
                  <a:pt x="1766" y="21600"/>
                </a:cubicBezTo>
                <a:lnTo>
                  <a:pt x="19634" y="21600"/>
                </a:lnTo>
                <a:cubicBezTo>
                  <a:pt x="20617" y="21600"/>
                  <a:pt x="21600" y="17069"/>
                  <a:pt x="21600" y="11379"/>
                </a:cubicBezTo>
                <a:cubicBezTo>
                  <a:pt x="21600" y="4565"/>
                  <a:pt x="20811" y="0"/>
                  <a:pt x="19634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41" name="Google Shape;608;p1"/>
          <p:cNvSpPr/>
          <p:nvPr/>
        </p:nvSpPr>
        <p:spPr>
          <a:xfrm>
            <a:off x="7800570" y="1920008"/>
            <a:ext cx="277251" cy="1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" y="0"/>
                </a:moveTo>
                <a:cubicBezTo>
                  <a:pt x="272" y="0"/>
                  <a:pt x="0" y="5376"/>
                  <a:pt x="0" y="10784"/>
                </a:cubicBezTo>
                <a:cubicBezTo>
                  <a:pt x="0" y="16192"/>
                  <a:pt x="272" y="21600"/>
                  <a:pt x="680" y="21600"/>
                </a:cubicBezTo>
                <a:lnTo>
                  <a:pt x="20987" y="21600"/>
                </a:lnTo>
                <a:cubicBezTo>
                  <a:pt x="21326" y="21600"/>
                  <a:pt x="21600" y="16192"/>
                  <a:pt x="21600" y="10784"/>
                </a:cubicBezTo>
                <a:cubicBezTo>
                  <a:pt x="21600" y="5376"/>
                  <a:pt x="21326" y="0"/>
                  <a:pt x="20987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42" name="Google Shape;609;p1"/>
          <p:cNvSpPr/>
          <p:nvPr/>
        </p:nvSpPr>
        <p:spPr>
          <a:xfrm>
            <a:off x="8164397" y="2087921"/>
            <a:ext cx="313986" cy="1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1" y="0"/>
                </a:moveTo>
                <a:cubicBezTo>
                  <a:pt x="242" y="0"/>
                  <a:pt x="0" y="4339"/>
                  <a:pt x="0" y="10816"/>
                </a:cubicBezTo>
                <a:cubicBezTo>
                  <a:pt x="0" y="16192"/>
                  <a:pt x="242" y="21600"/>
                  <a:pt x="541" y="21600"/>
                </a:cubicBezTo>
                <a:lnTo>
                  <a:pt x="20999" y="21600"/>
                </a:lnTo>
                <a:cubicBezTo>
                  <a:pt x="21360" y="21600"/>
                  <a:pt x="21600" y="16192"/>
                  <a:pt x="21600" y="10816"/>
                </a:cubicBezTo>
                <a:cubicBezTo>
                  <a:pt x="21600" y="4339"/>
                  <a:pt x="21360" y="0"/>
                  <a:pt x="20999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43" name="Google Shape;610;p1"/>
          <p:cNvSpPr/>
          <p:nvPr/>
        </p:nvSpPr>
        <p:spPr>
          <a:xfrm>
            <a:off x="8245732" y="2031941"/>
            <a:ext cx="232651" cy="1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13" y="0"/>
                </a:moveTo>
                <a:cubicBezTo>
                  <a:pt x="326" y="0"/>
                  <a:pt x="0" y="4339"/>
                  <a:pt x="0" y="10816"/>
                </a:cubicBezTo>
                <a:cubicBezTo>
                  <a:pt x="0" y="16224"/>
                  <a:pt x="326" y="21600"/>
                  <a:pt x="813" y="21600"/>
                </a:cubicBezTo>
                <a:lnTo>
                  <a:pt x="20789" y="21600"/>
                </a:lnTo>
                <a:cubicBezTo>
                  <a:pt x="21276" y="21600"/>
                  <a:pt x="21600" y="16224"/>
                  <a:pt x="21600" y="10816"/>
                </a:cubicBezTo>
                <a:cubicBezTo>
                  <a:pt x="21600" y="4339"/>
                  <a:pt x="21276" y="0"/>
                  <a:pt x="20789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44" name="Google Shape;611;p1"/>
          <p:cNvSpPr/>
          <p:nvPr/>
        </p:nvSpPr>
        <p:spPr>
          <a:xfrm>
            <a:off x="8376071" y="1975097"/>
            <a:ext cx="102312" cy="1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61" y="0"/>
                </a:moveTo>
                <a:cubicBezTo>
                  <a:pt x="736" y="0"/>
                  <a:pt x="0" y="4531"/>
                  <a:pt x="0" y="10221"/>
                </a:cubicBezTo>
                <a:cubicBezTo>
                  <a:pt x="0" y="17035"/>
                  <a:pt x="736" y="21600"/>
                  <a:pt x="1661" y="21600"/>
                </a:cubicBezTo>
                <a:lnTo>
                  <a:pt x="19757" y="21600"/>
                </a:lnTo>
                <a:cubicBezTo>
                  <a:pt x="20864" y="21600"/>
                  <a:pt x="21600" y="17035"/>
                  <a:pt x="21600" y="10221"/>
                </a:cubicBezTo>
                <a:cubicBezTo>
                  <a:pt x="21600" y="4531"/>
                  <a:pt x="20864" y="0"/>
                  <a:pt x="19757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45" name="Google Shape;612;p1"/>
          <p:cNvSpPr/>
          <p:nvPr/>
        </p:nvSpPr>
        <p:spPr>
          <a:xfrm>
            <a:off x="7710478" y="1612134"/>
            <a:ext cx="327987" cy="1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5" y="0"/>
                </a:moveTo>
                <a:cubicBezTo>
                  <a:pt x="230" y="0"/>
                  <a:pt x="0" y="4531"/>
                  <a:pt x="0" y="11345"/>
                </a:cubicBezTo>
                <a:cubicBezTo>
                  <a:pt x="0" y="17035"/>
                  <a:pt x="230" y="21600"/>
                  <a:pt x="575" y="21600"/>
                </a:cubicBezTo>
                <a:lnTo>
                  <a:pt x="21023" y="21600"/>
                </a:lnTo>
                <a:cubicBezTo>
                  <a:pt x="21369" y="21600"/>
                  <a:pt x="21600" y="17035"/>
                  <a:pt x="21600" y="11345"/>
                </a:cubicBezTo>
                <a:cubicBezTo>
                  <a:pt x="21600" y="4531"/>
                  <a:pt x="21369" y="0"/>
                  <a:pt x="21023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46" name="Google Shape;613;p1"/>
          <p:cNvSpPr/>
          <p:nvPr/>
        </p:nvSpPr>
        <p:spPr>
          <a:xfrm>
            <a:off x="7710478" y="2220855"/>
            <a:ext cx="529258" cy="17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9" h="21600" fill="norm" stroke="1" extrusionOk="0">
                <a:moveTo>
                  <a:pt x="356" y="0"/>
                </a:moveTo>
                <a:cubicBezTo>
                  <a:pt x="142" y="0"/>
                  <a:pt x="0" y="4333"/>
                  <a:pt x="0" y="10800"/>
                </a:cubicBezTo>
                <a:cubicBezTo>
                  <a:pt x="0" y="16200"/>
                  <a:pt x="142" y="21600"/>
                  <a:pt x="356" y="21600"/>
                </a:cubicBezTo>
                <a:lnTo>
                  <a:pt x="21244" y="21600"/>
                </a:lnTo>
                <a:cubicBezTo>
                  <a:pt x="21422" y="21600"/>
                  <a:pt x="21600" y="16200"/>
                  <a:pt x="21565" y="10800"/>
                </a:cubicBezTo>
                <a:cubicBezTo>
                  <a:pt x="21565" y="4333"/>
                  <a:pt x="21422" y="0"/>
                  <a:pt x="21244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47" name="Google Shape;614;p1"/>
          <p:cNvSpPr/>
          <p:nvPr/>
        </p:nvSpPr>
        <p:spPr>
          <a:xfrm>
            <a:off x="7710478" y="2288215"/>
            <a:ext cx="529258" cy="1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9" h="21600" fill="norm" stroke="1" extrusionOk="0">
                <a:moveTo>
                  <a:pt x="356" y="0"/>
                </a:moveTo>
                <a:cubicBezTo>
                  <a:pt x="142" y="0"/>
                  <a:pt x="0" y="4307"/>
                  <a:pt x="0" y="10784"/>
                </a:cubicBezTo>
                <a:cubicBezTo>
                  <a:pt x="0" y="16192"/>
                  <a:pt x="142" y="21600"/>
                  <a:pt x="356" y="21600"/>
                </a:cubicBezTo>
                <a:lnTo>
                  <a:pt x="21244" y="21600"/>
                </a:lnTo>
                <a:cubicBezTo>
                  <a:pt x="21422" y="21600"/>
                  <a:pt x="21600" y="16192"/>
                  <a:pt x="21565" y="10784"/>
                </a:cubicBezTo>
                <a:cubicBezTo>
                  <a:pt x="21565" y="4307"/>
                  <a:pt x="21422" y="0"/>
                  <a:pt x="21244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48" name="Google Shape;615;p1"/>
          <p:cNvSpPr/>
          <p:nvPr/>
        </p:nvSpPr>
        <p:spPr>
          <a:xfrm>
            <a:off x="7710478" y="2355548"/>
            <a:ext cx="529147" cy="17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6" y="0"/>
                </a:moveTo>
                <a:cubicBezTo>
                  <a:pt x="142" y="0"/>
                  <a:pt x="0" y="5400"/>
                  <a:pt x="0" y="10800"/>
                </a:cubicBezTo>
                <a:cubicBezTo>
                  <a:pt x="0" y="16200"/>
                  <a:pt x="142" y="21600"/>
                  <a:pt x="356" y="21600"/>
                </a:cubicBezTo>
                <a:lnTo>
                  <a:pt x="21279" y="21600"/>
                </a:lnTo>
                <a:cubicBezTo>
                  <a:pt x="21457" y="21600"/>
                  <a:pt x="21600" y="16200"/>
                  <a:pt x="21600" y="10800"/>
                </a:cubicBezTo>
                <a:cubicBezTo>
                  <a:pt x="21600" y="5400"/>
                  <a:pt x="21457" y="0"/>
                  <a:pt x="21279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49" name="Google Shape;616;p1"/>
          <p:cNvSpPr/>
          <p:nvPr/>
        </p:nvSpPr>
        <p:spPr>
          <a:xfrm>
            <a:off x="7710478" y="2757892"/>
            <a:ext cx="529147" cy="1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6" y="0"/>
                </a:moveTo>
                <a:cubicBezTo>
                  <a:pt x="142" y="0"/>
                  <a:pt x="0" y="4531"/>
                  <a:pt x="0" y="11345"/>
                </a:cubicBezTo>
                <a:cubicBezTo>
                  <a:pt x="0" y="17035"/>
                  <a:pt x="142" y="21600"/>
                  <a:pt x="356" y="21600"/>
                </a:cubicBezTo>
                <a:lnTo>
                  <a:pt x="21279" y="21600"/>
                </a:lnTo>
                <a:cubicBezTo>
                  <a:pt x="21457" y="21600"/>
                  <a:pt x="21600" y="17035"/>
                  <a:pt x="21600" y="11345"/>
                </a:cubicBezTo>
                <a:cubicBezTo>
                  <a:pt x="21600" y="4531"/>
                  <a:pt x="21457" y="0"/>
                  <a:pt x="21279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0" name="Google Shape;617;p1"/>
          <p:cNvSpPr/>
          <p:nvPr/>
        </p:nvSpPr>
        <p:spPr>
          <a:xfrm>
            <a:off x="8192401" y="2143035"/>
            <a:ext cx="157426" cy="1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8" y="0"/>
                </a:moveTo>
                <a:cubicBezTo>
                  <a:pt x="597" y="0"/>
                  <a:pt x="0" y="4538"/>
                  <a:pt x="0" y="11363"/>
                </a:cubicBezTo>
                <a:cubicBezTo>
                  <a:pt x="0" y="17062"/>
                  <a:pt x="597" y="21600"/>
                  <a:pt x="1198" y="21600"/>
                </a:cubicBezTo>
                <a:lnTo>
                  <a:pt x="20398" y="21600"/>
                </a:lnTo>
                <a:cubicBezTo>
                  <a:pt x="20999" y="21600"/>
                  <a:pt x="21600" y="17062"/>
                  <a:pt x="21600" y="11363"/>
                </a:cubicBezTo>
                <a:cubicBezTo>
                  <a:pt x="21600" y="4538"/>
                  <a:pt x="20999" y="0"/>
                  <a:pt x="20398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1" name="Google Shape;618;p1"/>
          <p:cNvSpPr/>
          <p:nvPr/>
        </p:nvSpPr>
        <p:spPr>
          <a:xfrm>
            <a:off x="8401426" y="2143035"/>
            <a:ext cx="209919" cy="1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8" y="0"/>
                </a:moveTo>
                <a:cubicBezTo>
                  <a:pt x="359" y="0"/>
                  <a:pt x="0" y="4538"/>
                  <a:pt x="0" y="11363"/>
                </a:cubicBezTo>
                <a:cubicBezTo>
                  <a:pt x="0" y="17062"/>
                  <a:pt x="359" y="21600"/>
                  <a:pt x="898" y="21600"/>
                </a:cubicBezTo>
                <a:lnTo>
                  <a:pt x="20699" y="21600"/>
                </a:lnTo>
                <a:cubicBezTo>
                  <a:pt x="21238" y="21600"/>
                  <a:pt x="21600" y="17062"/>
                  <a:pt x="21600" y="11363"/>
                </a:cubicBezTo>
                <a:cubicBezTo>
                  <a:pt x="21600" y="4538"/>
                  <a:pt x="21238" y="0"/>
                  <a:pt x="20699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2" name="Google Shape;619;p1"/>
          <p:cNvSpPr/>
          <p:nvPr/>
        </p:nvSpPr>
        <p:spPr>
          <a:xfrm>
            <a:off x="8401426" y="2220855"/>
            <a:ext cx="209919" cy="17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8" y="0"/>
                </a:moveTo>
                <a:cubicBezTo>
                  <a:pt x="359" y="0"/>
                  <a:pt x="0" y="4333"/>
                  <a:pt x="0" y="10800"/>
                </a:cubicBezTo>
                <a:cubicBezTo>
                  <a:pt x="0" y="16200"/>
                  <a:pt x="359" y="21600"/>
                  <a:pt x="898" y="21600"/>
                </a:cubicBezTo>
                <a:lnTo>
                  <a:pt x="20699" y="21600"/>
                </a:lnTo>
                <a:cubicBezTo>
                  <a:pt x="21238" y="21600"/>
                  <a:pt x="21600" y="16200"/>
                  <a:pt x="21600" y="10800"/>
                </a:cubicBezTo>
                <a:cubicBezTo>
                  <a:pt x="21600" y="4333"/>
                  <a:pt x="21238" y="0"/>
                  <a:pt x="20699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3" name="Google Shape;620;p1"/>
          <p:cNvSpPr/>
          <p:nvPr/>
        </p:nvSpPr>
        <p:spPr>
          <a:xfrm>
            <a:off x="7710478" y="2860228"/>
            <a:ext cx="80470" cy="1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44" y="0"/>
                </a:moveTo>
                <a:cubicBezTo>
                  <a:pt x="936" y="0"/>
                  <a:pt x="0" y="4538"/>
                  <a:pt x="0" y="10237"/>
                </a:cubicBezTo>
                <a:cubicBezTo>
                  <a:pt x="0" y="17062"/>
                  <a:pt x="936" y="21600"/>
                  <a:pt x="2344" y="21600"/>
                </a:cubicBezTo>
                <a:lnTo>
                  <a:pt x="19249" y="21600"/>
                </a:lnTo>
                <a:cubicBezTo>
                  <a:pt x="20425" y="21600"/>
                  <a:pt x="21600" y="17062"/>
                  <a:pt x="21600" y="10237"/>
                </a:cubicBezTo>
                <a:cubicBezTo>
                  <a:pt x="21600" y="4538"/>
                  <a:pt x="20425" y="0"/>
                  <a:pt x="19249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4" name="Google Shape;621;p1"/>
          <p:cNvSpPr/>
          <p:nvPr/>
        </p:nvSpPr>
        <p:spPr>
          <a:xfrm>
            <a:off x="7710478" y="2910938"/>
            <a:ext cx="80470" cy="1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44" y="0"/>
                </a:moveTo>
                <a:cubicBezTo>
                  <a:pt x="936" y="0"/>
                  <a:pt x="0" y="5408"/>
                  <a:pt x="0" y="10816"/>
                </a:cubicBezTo>
                <a:cubicBezTo>
                  <a:pt x="0" y="16224"/>
                  <a:pt x="936" y="21600"/>
                  <a:pt x="2344" y="21600"/>
                </a:cubicBezTo>
                <a:lnTo>
                  <a:pt x="19249" y="21600"/>
                </a:lnTo>
                <a:cubicBezTo>
                  <a:pt x="20425" y="21600"/>
                  <a:pt x="21600" y="16224"/>
                  <a:pt x="21600" y="10816"/>
                </a:cubicBezTo>
                <a:cubicBezTo>
                  <a:pt x="21600" y="5408"/>
                  <a:pt x="20425" y="0"/>
                  <a:pt x="19249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5" name="Google Shape;622;p1"/>
          <p:cNvSpPr/>
          <p:nvPr/>
        </p:nvSpPr>
        <p:spPr>
          <a:xfrm>
            <a:off x="7811923" y="2910938"/>
            <a:ext cx="492413" cy="1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5" y="0"/>
                </a:moveTo>
                <a:cubicBezTo>
                  <a:pt x="154" y="0"/>
                  <a:pt x="0" y="5408"/>
                  <a:pt x="0" y="10816"/>
                </a:cubicBezTo>
                <a:cubicBezTo>
                  <a:pt x="0" y="16224"/>
                  <a:pt x="154" y="21600"/>
                  <a:pt x="345" y="21600"/>
                </a:cubicBezTo>
                <a:lnTo>
                  <a:pt x="21217" y="21600"/>
                </a:lnTo>
                <a:cubicBezTo>
                  <a:pt x="21447" y="21600"/>
                  <a:pt x="21600" y="16224"/>
                  <a:pt x="21600" y="10816"/>
                </a:cubicBezTo>
                <a:cubicBezTo>
                  <a:pt x="21600" y="5408"/>
                  <a:pt x="21447" y="0"/>
                  <a:pt x="21217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6" name="Google Shape;623;p1"/>
          <p:cNvSpPr/>
          <p:nvPr/>
        </p:nvSpPr>
        <p:spPr>
          <a:xfrm>
            <a:off x="7834655" y="2860228"/>
            <a:ext cx="79605" cy="1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42" y="0"/>
                </a:moveTo>
                <a:cubicBezTo>
                  <a:pt x="953" y="0"/>
                  <a:pt x="0" y="4538"/>
                  <a:pt x="0" y="10237"/>
                </a:cubicBezTo>
                <a:cubicBezTo>
                  <a:pt x="0" y="17062"/>
                  <a:pt x="953" y="21600"/>
                  <a:pt x="2142" y="21600"/>
                </a:cubicBezTo>
                <a:lnTo>
                  <a:pt x="19466" y="21600"/>
                </a:lnTo>
                <a:cubicBezTo>
                  <a:pt x="20654" y="21600"/>
                  <a:pt x="21600" y="17062"/>
                  <a:pt x="21600" y="10237"/>
                </a:cubicBezTo>
                <a:cubicBezTo>
                  <a:pt x="21600" y="4538"/>
                  <a:pt x="20654" y="0"/>
                  <a:pt x="19466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7" name="Google Shape;624;p1"/>
          <p:cNvSpPr/>
          <p:nvPr/>
        </p:nvSpPr>
        <p:spPr>
          <a:xfrm>
            <a:off x="7957995" y="2860228"/>
            <a:ext cx="80470" cy="1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44" y="0"/>
                </a:moveTo>
                <a:cubicBezTo>
                  <a:pt x="1175" y="0"/>
                  <a:pt x="0" y="4538"/>
                  <a:pt x="0" y="10237"/>
                </a:cubicBezTo>
                <a:cubicBezTo>
                  <a:pt x="0" y="17062"/>
                  <a:pt x="1175" y="21600"/>
                  <a:pt x="2344" y="21600"/>
                </a:cubicBezTo>
                <a:lnTo>
                  <a:pt x="19249" y="21600"/>
                </a:lnTo>
                <a:cubicBezTo>
                  <a:pt x="20657" y="21600"/>
                  <a:pt x="21600" y="17062"/>
                  <a:pt x="21600" y="10237"/>
                </a:cubicBezTo>
                <a:cubicBezTo>
                  <a:pt x="21600" y="4538"/>
                  <a:pt x="20657" y="0"/>
                  <a:pt x="19249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8" name="Google Shape;625;p1"/>
          <p:cNvSpPr/>
          <p:nvPr/>
        </p:nvSpPr>
        <p:spPr>
          <a:xfrm>
            <a:off x="8082198" y="2860228"/>
            <a:ext cx="79578" cy="1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70" y="0"/>
                </a:moveTo>
                <a:cubicBezTo>
                  <a:pt x="947" y="0"/>
                  <a:pt x="0" y="4538"/>
                  <a:pt x="0" y="10237"/>
                </a:cubicBezTo>
                <a:cubicBezTo>
                  <a:pt x="0" y="17062"/>
                  <a:pt x="947" y="21600"/>
                  <a:pt x="2370" y="21600"/>
                </a:cubicBezTo>
                <a:lnTo>
                  <a:pt x="19465" y="21600"/>
                </a:lnTo>
                <a:cubicBezTo>
                  <a:pt x="20653" y="21600"/>
                  <a:pt x="21600" y="17062"/>
                  <a:pt x="21600" y="10237"/>
                </a:cubicBezTo>
                <a:cubicBezTo>
                  <a:pt x="21600" y="4538"/>
                  <a:pt x="20653" y="0"/>
                  <a:pt x="19465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9" name="Google Shape;626;p1"/>
          <p:cNvSpPr/>
          <p:nvPr/>
        </p:nvSpPr>
        <p:spPr>
          <a:xfrm>
            <a:off x="8206375" y="2860228"/>
            <a:ext cx="79605" cy="1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4" y="0"/>
                </a:moveTo>
                <a:cubicBezTo>
                  <a:pt x="953" y="0"/>
                  <a:pt x="0" y="4538"/>
                  <a:pt x="0" y="10237"/>
                </a:cubicBezTo>
                <a:cubicBezTo>
                  <a:pt x="0" y="17062"/>
                  <a:pt x="953" y="21600"/>
                  <a:pt x="2134" y="21600"/>
                </a:cubicBezTo>
                <a:lnTo>
                  <a:pt x="19224" y="21600"/>
                </a:lnTo>
                <a:cubicBezTo>
                  <a:pt x="20647" y="21600"/>
                  <a:pt x="21600" y="17062"/>
                  <a:pt x="21600" y="10237"/>
                </a:cubicBezTo>
                <a:cubicBezTo>
                  <a:pt x="21600" y="4538"/>
                  <a:pt x="20647" y="0"/>
                  <a:pt x="19224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0" name="Google Shape;627;p1"/>
          <p:cNvSpPr/>
          <p:nvPr/>
        </p:nvSpPr>
        <p:spPr>
          <a:xfrm>
            <a:off x="8329714" y="2860228"/>
            <a:ext cx="80443" cy="1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44" y="0"/>
                </a:moveTo>
                <a:cubicBezTo>
                  <a:pt x="936" y="0"/>
                  <a:pt x="0" y="4538"/>
                  <a:pt x="0" y="10237"/>
                </a:cubicBezTo>
                <a:cubicBezTo>
                  <a:pt x="0" y="17062"/>
                  <a:pt x="936" y="21600"/>
                  <a:pt x="2344" y="21600"/>
                </a:cubicBezTo>
                <a:lnTo>
                  <a:pt x="19256" y="21600"/>
                </a:lnTo>
                <a:cubicBezTo>
                  <a:pt x="20431" y="21600"/>
                  <a:pt x="21600" y="17062"/>
                  <a:pt x="21600" y="10237"/>
                </a:cubicBezTo>
                <a:cubicBezTo>
                  <a:pt x="21600" y="4538"/>
                  <a:pt x="20431" y="0"/>
                  <a:pt x="19256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1" name="Google Shape;628;p1"/>
          <p:cNvSpPr/>
          <p:nvPr/>
        </p:nvSpPr>
        <p:spPr>
          <a:xfrm>
            <a:off x="8453891" y="2860228"/>
            <a:ext cx="54224" cy="1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44" y="0"/>
                </a:moveTo>
                <a:cubicBezTo>
                  <a:pt x="1400" y="0"/>
                  <a:pt x="0" y="4538"/>
                  <a:pt x="0" y="10237"/>
                </a:cubicBezTo>
                <a:cubicBezTo>
                  <a:pt x="0" y="17062"/>
                  <a:pt x="1400" y="21600"/>
                  <a:pt x="3144" y="21600"/>
                </a:cubicBezTo>
                <a:lnTo>
                  <a:pt x="18467" y="21600"/>
                </a:lnTo>
                <a:cubicBezTo>
                  <a:pt x="20211" y="21600"/>
                  <a:pt x="21600" y="17062"/>
                  <a:pt x="21600" y="10237"/>
                </a:cubicBezTo>
                <a:cubicBezTo>
                  <a:pt x="21600" y="4538"/>
                  <a:pt x="20211" y="0"/>
                  <a:pt x="18467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2" name="Google Shape;629;p1"/>
          <p:cNvSpPr/>
          <p:nvPr/>
        </p:nvSpPr>
        <p:spPr>
          <a:xfrm>
            <a:off x="8287709" y="826716"/>
            <a:ext cx="856268" cy="78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83" y="0"/>
                </a:moveTo>
                <a:cubicBezTo>
                  <a:pt x="398" y="0"/>
                  <a:pt x="0" y="433"/>
                  <a:pt x="0" y="939"/>
                </a:cubicBezTo>
                <a:lnTo>
                  <a:pt x="0" y="20661"/>
                </a:lnTo>
                <a:cubicBezTo>
                  <a:pt x="0" y="21191"/>
                  <a:pt x="398" y="21600"/>
                  <a:pt x="883" y="21600"/>
                </a:cubicBezTo>
                <a:lnTo>
                  <a:pt x="20739" y="21600"/>
                </a:lnTo>
                <a:cubicBezTo>
                  <a:pt x="21225" y="21600"/>
                  <a:pt x="21600" y="21191"/>
                  <a:pt x="21600" y="20661"/>
                </a:cubicBezTo>
                <a:lnTo>
                  <a:pt x="21600" y="939"/>
                </a:lnTo>
                <a:cubicBezTo>
                  <a:pt x="21600" y="433"/>
                  <a:pt x="21225" y="0"/>
                  <a:pt x="20739" y="0"/>
                </a:cubicBezTo>
                <a:close/>
              </a:path>
            </a:pathLst>
          </a:custGeom>
          <a:solidFill>
            <a:srgbClr val="B8BD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3" name="Google Shape;630;p1"/>
          <p:cNvSpPr/>
          <p:nvPr/>
        </p:nvSpPr>
        <p:spPr>
          <a:xfrm>
            <a:off x="8287709" y="819715"/>
            <a:ext cx="856268" cy="39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39" y="0"/>
                </a:moveTo>
                <a:cubicBezTo>
                  <a:pt x="376" y="0"/>
                  <a:pt x="0" y="8159"/>
                  <a:pt x="0" y="17758"/>
                </a:cubicBezTo>
                <a:lnTo>
                  <a:pt x="0" y="21600"/>
                </a:lnTo>
                <a:cubicBezTo>
                  <a:pt x="0" y="12002"/>
                  <a:pt x="376" y="3842"/>
                  <a:pt x="839" y="3842"/>
                </a:cubicBezTo>
                <a:lnTo>
                  <a:pt x="20784" y="3842"/>
                </a:lnTo>
                <a:cubicBezTo>
                  <a:pt x="21247" y="3842"/>
                  <a:pt x="21600" y="12002"/>
                  <a:pt x="21600" y="21600"/>
                </a:cubicBezTo>
                <a:lnTo>
                  <a:pt x="21600" y="17758"/>
                </a:lnTo>
                <a:cubicBezTo>
                  <a:pt x="21600" y="8159"/>
                  <a:pt x="21247" y="0"/>
                  <a:pt x="20784" y="0"/>
                </a:cubicBezTo>
                <a:close/>
              </a:path>
            </a:pathLst>
          </a:custGeom>
          <a:solidFill>
            <a:srgbClr val="00A3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4" name="Google Shape;631;p1"/>
          <p:cNvSpPr/>
          <p:nvPr/>
        </p:nvSpPr>
        <p:spPr>
          <a:xfrm>
            <a:off x="8287709" y="826716"/>
            <a:ext cx="856268" cy="120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39" y="0"/>
                </a:moveTo>
                <a:cubicBezTo>
                  <a:pt x="376" y="0"/>
                  <a:pt x="0" y="2661"/>
                  <a:pt x="0" y="579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791"/>
                </a:lnTo>
                <a:cubicBezTo>
                  <a:pt x="21600" y="2661"/>
                  <a:pt x="21247" y="0"/>
                  <a:pt x="20784" y="0"/>
                </a:cubicBezTo>
                <a:close/>
              </a:path>
            </a:pathLst>
          </a:custGeom>
          <a:solidFill>
            <a:srgbClr val="469AA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5" name="Google Shape;632;p1"/>
          <p:cNvSpPr/>
          <p:nvPr/>
        </p:nvSpPr>
        <p:spPr>
          <a:xfrm>
            <a:off x="8334958" y="983275"/>
            <a:ext cx="765285" cy="588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860" y="21600"/>
                </a:moveTo>
                <a:lnTo>
                  <a:pt x="740" y="21600"/>
                </a:lnTo>
                <a:cubicBezTo>
                  <a:pt x="320" y="21600"/>
                  <a:pt x="0" y="21183"/>
                  <a:pt x="0" y="20638"/>
                </a:cubicBezTo>
                <a:lnTo>
                  <a:pt x="0" y="963"/>
                </a:lnTo>
                <a:cubicBezTo>
                  <a:pt x="0" y="449"/>
                  <a:pt x="320" y="0"/>
                  <a:pt x="740" y="0"/>
                </a:cubicBezTo>
                <a:lnTo>
                  <a:pt x="20860" y="0"/>
                </a:lnTo>
                <a:cubicBezTo>
                  <a:pt x="21280" y="0"/>
                  <a:pt x="21600" y="449"/>
                  <a:pt x="21600" y="963"/>
                </a:cubicBezTo>
                <a:lnTo>
                  <a:pt x="21600" y="20638"/>
                </a:lnTo>
                <a:cubicBezTo>
                  <a:pt x="21600" y="21183"/>
                  <a:pt x="21280" y="21600"/>
                  <a:pt x="20860" y="21600"/>
                </a:cubicBezTo>
                <a:close/>
              </a:path>
            </a:pathLst>
          </a:custGeom>
          <a:solidFill>
            <a:srgbClr val="24086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6" name="Google Shape;633;p1"/>
          <p:cNvSpPr/>
          <p:nvPr/>
        </p:nvSpPr>
        <p:spPr>
          <a:xfrm>
            <a:off x="8371692" y="1116211"/>
            <a:ext cx="543281" cy="1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fill="norm" stroke="1" extrusionOk="0">
                <a:moveTo>
                  <a:pt x="243" y="0"/>
                </a:moveTo>
                <a:cubicBezTo>
                  <a:pt x="104" y="0"/>
                  <a:pt x="0" y="5777"/>
                  <a:pt x="0" y="11511"/>
                </a:cubicBezTo>
                <a:cubicBezTo>
                  <a:pt x="0" y="17289"/>
                  <a:pt x="104" y="21600"/>
                  <a:pt x="243" y="21600"/>
                </a:cubicBezTo>
                <a:lnTo>
                  <a:pt x="21322" y="21600"/>
                </a:lnTo>
                <a:cubicBezTo>
                  <a:pt x="21460" y="21600"/>
                  <a:pt x="21600" y="17289"/>
                  <a:pt x="21566" y="11511"/>
                </a:cubicBezTo>
                <a:cubicBezTo>
                  <a:pt x="21566" y="5777"/>
                  <a:pt x="21460" y="0"/>
                  <a:pt x="21322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7" name="Google Shape;634;p1"/>
          <p:cNvSpPr/>
          <p:nvPr/>
        </p:nvSpPr>
        <p:spPr>
          <a:xfrm>
            <a:off x="8948924" y="1116211"/>
            <a:ext cx="52493" cy="1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25" y="0"/>
                </a:moveTo>
                <a:cubicBezTo>
                  <a:pt x="1090" y="0"/>
                  <a:pt x="0" y="5777"/>
                  <a:pt x="0" y="11511"/>
                </a:cubicBezTo>
                <a:cubicBezTo>
                  <a:pt x="0" y="17289"/>
                  <a:pt x="1090" y="21600"/>
                  <a:pt x="2525" y="21600"/>
                </a:cubicBezTo>
                <a:lnTo>
                  <a:pt x="18719" y="21600"/>
                </a:lnTo>
                <a:cubicBezTo>
                  <a:pt x="20154" y="21600"/>
                  <a:pt x="21600" y="17289"/>
                  <a:pt x="21600" y="11511"/>
                </a:cubicBezTo>
                <a:cubicBezTo>
                  <a:pt x="21600" y="5777"/>
                  <a:pt x="20154" y="0"/>
                  <a:pt x="18719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8" name="Google Shape;635;p1"/>
          <p:cNvSpPr/>
          <p:nvPr/>
        </p:nvSpPr>
        <p:spPr>
          <a:xfrm>
            <a:off x="9021526" y="1116211"/>
            <a:ext cx="41979" cy="1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57" y="0"/>
                </a:moveTo>
                <a:cubicBezTo>
                  <a:pt x="1349" y="0"/>
                  <a:pt x="0" y="5777"/>
                  <a:pt x="0" y="11511"/>
                </a:cubicBezTo>
                <a:cubicBezTo>
                  <a:pt x="0" y="17289"/>
                  <a:pt x="1349" y="21600"/>
                  <a:pt x="3157" y="21600"/>
                </a:cubicBezTo>
                <a:lnTo>
                  <a:pt x="18456" y="21600"/>
                </a:lnTo>
                <a:cubicBezTo>
                  <a:pt x="20251" y="21600"/>
                  <a:pt x="21600" y="17289"/>
                  <a:pt x="21600" y="11511"/>
                </a:cubicBezTo>
                <a:cubicBezTo>
                  <a:pt x="21600" y="5777"/>
                  <a:pt x="20251" y="0"/>
                  <a:pt x="18456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9" name="Google Shape;636;p1"/>
          <p:cNvSpPr/>
          <p:nvPr/>
        </p:nvSpPr>
        <p:spPr>
          <a:xfrm>
            <a:off x="8371692" y="1176569"/>
            <a:ext cx="311363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" y="0"/>
                </a:moveTo>
                <a:cubicBezTo>
                  <a:pt x="182" y="0"/>
                  <a:pt x="0" y="5746"/>
                  <a:pt x="0" y="11534"/>
                </a:cubicBezTo>
                <a:cubicBezTo>
                  <a:pt x="0" y="17280"/>
                  <a:pt x="182" y="21600"/>
                  <a:pt x="424" y="21600"/>
                </a:cubicBezTo>
                <a:lnTo>
                  <a:pt x="21114" y="21600"/>
                </a:lnTo>
                <a:cubicBezTo>
                  <a:pt x="21356" y="21600"/>
                  <a:pt x="21600" y="17280"/>
                  <a:pt x="21600" y="11534"/>
                </a:cubicBezTo>
                <a:cubicBezTo>
                  <a:pt x="21600" y="5746"/>
                  <a:pt x="21356" y="0"/>
                  <a:pt x="21114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0" name="Google Shape;637;p1"/>
          <p:cNvSpPr/>
          <p:nvPr/>
        </p:nvSpPr>
        <p:spPr>
          <a:xfrm>
            <a:off x="8687432" y="1176569"/>
            <a:ext cx="98825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30" y="0"/>
                </a:moveTo>
                <a:cubicBezTo>
                  <a:pt x="762" y="0"/>
                  <a:pt x="0" y="5746"/>
                  <a:pt x="0" y="11534"/>
                </a:cubicBezTo>
                <a:cubicBezTo>
                  <a:pt x="0" y="17280"/>
                  <a:pt x="762" y="21600"/>
                  <a:pt x="1530" y="21600"/>
                </a:cubicBezTo>
                <a:lnTo>
                  <a:pt x="20265" y="21600"/>
                </a:lnTo>
                <a:cubicBezTo>
                  <a:pt x="21027" y="21600"/>
                  <a:pt x="21600" y="17280"/>
                  <a:pt x="21600" y="11534"/>
                </a:cubicBezTo>
                <a:cubicBezTo>
                  <a:pt x="21600" y="5746"/>
                  <a:pt x="21027" y="0"/>
                  <a:pt x="20265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1" name="Google Shape;638;p1"/>
          <p:cNvSpPr/>
          <p:nvPr/>
        </p:nvSpPr>
        <p:spPr>
          <a:xfrm>
            <a:off x="8720652" y="1211318"/>
            <a:ext cx="6560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0" y="0"/>
                </a:moveTo>
                <a:cubicBezTo>
                  <a:pt x="863" y="0"/>
                  <a:pt x="0" y="4625"/>
                  <a:pt x="0" y="10823"/>
                </a:cubicBezTo>
                <a:cubicBezTo>
                  <a:pt x="0" y="16975"/>
                  <a:pt x="863" y="21600"/>
                  <a:pt x="2020" y="21600"/>
                </a:cubicBezTo>
                <a:lnTo>
                  <a:pt x="19588" y="21600"/>
                </a:lnTo>
                <a:cubicBezTo>
                  <a:pt x="20737" y="21600"/>
                  <a:pt x="21600" y="16975"/>
                  <a:pt x="21600" y="10823"/>
                </a:cubicBezTo>
                <a:cubicBezTo>
                  <a:pt x="21600" y="4625"/>
                  <a:pt x="20737" y="0"/>
                  <a:pt x="19588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2" name="Google Shape;639;p1"/>
          <p:cNvSpPr/>
          <p:nvPr/>
        </p:nvSpPr>
        <p:spPr>
          <a:xfrm>
            <a:off x="8688298" y="1211318"/>
            <a:ext cx="1924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86" y="0"/>
                </a:moveTo>
                <a:cubicBezTo>
                  <a:pt x="2943" y="0"/>
                  <a:pt x="0" y="4625"/>
                  <a:pt x="0" y="10823"/>
                </a:cubicBezTo>
                <a:cubicBezTo>
                  <a:pt x="0" y="16975"/>
                  <a:pt x="2943" y="21600"/>
                  <a:pt x="6886" y="21600"/>
                </a:cubicBezTo>
                <a:lnTo>
                  <a:pt x="13743" y="21600"/>
                </a:lnTo>
                <a:cubicBezTo>
                  <a:pt x="17657" y="21600"/>
                  <a:pt x="21600" y="16975"/>
                  <a:pt x="21600" y="10823"/>
                </a:cubicBezTo>
                <a:cubicBezTo>
                  <a:pt x="21600" y="4625"/>
                  <a:pt x="17657" y="0"/>
                  <a:pt x="13743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3" name="Google Shape;640;p1"/>
          <p:cNvSpPr/>
          <p:nvPr/>
        </p:nvSpPr>
        <p:spPr>
          <a:xfrm>
            <a:off x="8610451" y="1211318"/>
            <a:ext cx="5949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28" y="0"/>
                </a:moveTo>
                <a:cubicBezTo>
                  <a:pt x="952" y="0"/>
                  <a:pt x="0" y="4625"/>
                  <a:pt x="0" y="10823"/>
                </a:cubicBezTo>
                <a:cubicBezTo>
                  <a:pt x="0" y="16975"/>
                  <a:pt x="952" y="21600"/>
                  <a:pt x="2228" y="21600"/>
                </a:cubicBezTo>
                <a:lnTo>
                  <a:pt x="19372" y="21600"/>
                </a:lnTo>
                <a:cubicBezTo>
                  <a:pt x="20639" y="21600"/>
                  <a:pt x="21600" y="16975"/>
                  <a:pt x="21600" y="10823"/>
                </a:cubicBezTo>
                <a:cubicBezTo>
                  <a:pt x="21600" y="4625"/>
                  <a:pt x="20639" y="0"/>
                  <a:pt x="19372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4" name="Google Shape;641;p1"/>
          <p:cNvSpPr/>
          <p:nvPr/>
        </p:nvSpPr>
        <p:spPr>
          <a:xfrm>
            <a:off x="8526495" y="1211318"/>
            <a:ext cx="59467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19" y="0"/>
                </a:moveTo>
                <a:cubicBezTo>
                  <a:pt x="952" y="0"/>
                  <a:pt x="0" y="4625"/>
                  <a:pt x="0" y="10823"/>
                </a:cubicBezTo>
                <a:cubicBezTo>
                  <a:pt x="0" y="16975"/>
                  <a:pt x="952" y="21600"/>
                  <a:pt x="2219" y="21600"/>
                </a:cubicBezTo>
                <a:lnTo>
                  <a:pt x="19381" y="21600"/>
                </a:lnTo>
                <a:cubicBezTo>
                  <a:pt x="20648" y="21600"/>
                  <a:pt x="21600" y="16975"/>
                  <a:pt x="21600" y="10823"/>
                </a:cubicBezTo>
                <a:cubicBezTo>
                  <a:pt x="21600" y="4625"/>
                  <a:pt x="20648" y="0"/>
                  <a:pt x="19381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5" name="Google Shape;642;p1"/>
          <p:cNvSpPr/>
          <p:nvPr/>
        </p:nvSpPr>
        <p:spPr>
          <a:xfrm>
            <a:off x="8442539" y="1211318"/>
            <a:ext cx="59468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19" y="0"/>
                </a:moveTo>
                <a:cubicBezTo>
                  <a:pt x="952" y="0"/>
                  <a:pt x="0" y="4625"/>
                  <a:pt x="0" y="10823"/>
                </a:cubicBezTo>
                <a:cubicBezTo>
                  <a:pt x="0" y="16975"/>
                  <a:pt x="952" y="21600"/>
                  <a:pt x="2219" y="21600"/>
                </a:cubicBezTo>
                <a:lnTo>
                  <a:pt x="19371" y="21600"/>
                </a:lnTo>
                <a:cubicBezTo>
                  <a:pt x="20648" y="21600"/>
                  <a:pt x="21600" y="16975"/>
                  <a:pt x="21600" y="10823"/>
                </a:cubicBezTo>
                <a:cubicBezTo>
                  <a:pt x="21600" y="4625"/>
                  <a:pt x="20648" y="0"/>
                  <a:pt x="19371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6" name="Google Shape;643;p1"/>
          <p:cNvSpPr/>
          <p:nvPr/>
        </p:nvSpPr>
        <p:spPr>
          <a:xfrm>
            <a:off x="8442539" y="1253296"/>
            <a:ext cx="504658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1" y="0"/>
                </a:moveTo>
                <a:cubicBezTo>
                  <a:pt x="112" y="0"/>
                  <a:pt x="0" y="4625"/>
                  <a:pt x="0" y="10823"/>
                </a:cubicBezTo>
                <a:cubicBezTo>
                  <a:pt x="0" y="16975"/>
                  <a:pt x="112" y="21600"/>
                  <a:pt x="261" y="21600"/>
                </a:cubicBezTo>
                <a:lnTo>
                  <a:pt x="21337" y="21600"/>
                </a:lnTo>
                <a:cubicBezTo>
                  <a:pt x="21488" y="21600"/>
                  <a:pt x="21600" y="16975"/>
                  <a:pt x="21600" y="10823"/>
                </a:cubicBezTo>
                <a:cubicBezTo>
                  <a:pt x="21600" y="4625"/>
                  <a:pt x="21488" y="0"/>
                  <a:pt x="21337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7" name="Google Shape;644;p1"/>
          <p:cNvSpPr/>
          <p:nvPr/>
        </p:nvSpPr>
        <p:spPr>
          <a:xfrm>
            <a:off x="8371692" y="1211318"/>
            <a:ext cx="2973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438" y="0"/>
                </a:moveTo>
                <a:cubicBezTo>
                  <a:pt x="1905" y="0"/>
                  <a:pt x="0" y="4625"/>
                  <a:pt x="0" y="10823"/>
                </a:cubicBezTo>
                <a:cubicBezTo>
                  <a:pt x="0" y="16975"/>
                  <a:pt x="1905" y="21600"/>
                  <a:pt x="4438" y="21600"/>
                </a:cubicBezTo>
                <a:lnTo>
                  <a:pt x="16514" y="21600"/>
                </a:lnTo>
                <a:cubicBezTo>
                  <a:pt x="19695" y="21600"/>
                  <a:pt x="21600" y="16975"/>
                  <a:pt x="21600" y="10823"/>
                </a:cubicBezTo>
                <a:cubicBezTo>
                  <a:pt x="21600" y="4625"/>
                  <a:pt x="19695" y="0"/>
                  <a:pt x="16514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8" name="Google Shape;645;p1"/>
          <p:cNvSpPr/>
          <p:nvPr/>
        </p:nvSpPr>
        <p:spPr>
          <a:xfrm>
            <a:off x="8371692" y="1253296"/>
            <a:ext cx="2973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438" y="0"/>
                </a:moveTo>
                <a:cubicBezTo>
                  <a:pt x="1905" y="0"/>
                  <a:pt x="0" y="4625"/>
                  <a:pt x="0" y="10823"/>
                </a:cubicBezTo>
                <a:cubicBezTo>
                  <a:pt x="0" y="16975"/>
                  <a:pt x="1905" y="21600"/>
                  <a:pt x="4438" y="21600"/>
                </a:cubicBezTo>
                <a:lnTo>
                  <a:pt x="16514" y="21600"/>
                </a:lnTo>
                <a:cubicBezTo>
                  <a:pt x="19695" y="21600"/>
                  <a:pt x="21600" y="16975"/>
                  <a:pt x="21600" y="10823"/>
                </a:cubicBezTo>
                <a:cubicBezTo>
                  <a:pt x="21600" y="4625"/>
                  <a:pt x="19695" y="0"/>
                  <a:pt x="16514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9" name="Google Shape;646;p1"/>
          <p:cNvSpPr/>
          <p:nvPr/>
        </p:nvSpPr>
        <p:spPr>
          <a:xfrm>
            <a:off x="8371692" y="1295274"/>
            <a:ext cx="2973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438" y="0"/>
                </a:moveTo>
                <a:cubicBezTo>
                  <a:pt x="1905" y="0"/>
                  <a:pt x="0" y="4672"/>
                  <a:pt x="0" y="10823"/>
                </a:cubicBezTo>
                <a:cubicBezTo>
                  <a:pt x="0" y="16975"/>
                  <a:pt x="1905" y="21600"/>
                  <a:pt x="4438" y="21600"/>
                </a:cubicBezTo>
                <a:lnTo>
                  <a:pt x="16514" y="21600"/>
                </a:lnTo>
                <a:cubicBezTo>
                  <a:pt x="19695" y="21600"/>
                  <a:pt x="21600" y="16975"/>
                  <a:pt x="21600" y="10823"/>
                </a:cubicBezTo>
                <a:cubicBezTo>
                  <a:pt x="21600" y="4672"/>
                  <a:pt x="19695" y="0"/>
                  <a:pt x="16514" y="0"/>
                </a:cubicBezTo>
                <a:close/>
              </a:path>
            </a:pathLst>
          </a:custGeom>
          <a:solidFill>
            <a:srgbClr val="12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80" name="Google Shape;647;p1"/>
          <p:cNvSpPr/>
          <p:nvPr/>
        </p:nvSpPr>
        <p:spPr>
          <a:xfrm>
            <a:off x="8977792" y="1253296"/>
            <a:ext cx="7436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4" y="0"/>
                </a:moveTo>
                <a:cubicBezTo>
                  <a:pt x="1021" y="0"/>
                  <a:pt x="0" y="4625"/>
                  <a:pt x="0" y="10823"/>
                </a:cubicBezTo>
                <a:cubicBezTo>
                  <a:pt x="0" y="16975"/>
                  <a:pt x="1021" y="21600"/>
                  <a:pt x="2034" y="21600"/>
                </a:cubicBezTo>
                <a:lnTo>
                  <a:pt x="19818" y="21600"/>
                </a:lnTo>
                <a:cubicBezTo>
                  <a:pt x="20838" y="21600"/>
                  <a:pt x="21600" y="16975"/>
                  <a:pt x="21600" y="10823"/>
                </a:cubicBezTo>
                <a:cubicBezTo>
                  <a:pt x="21600" y="4625"/>
                  <a:pt x="20838" y="0"/>
                  <a:pt x="19818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81" name="Google Shape;648;p1"/>
          <p:cNvSpPr/>
          <p:nvPr/>
        </p:nvSpPr>
        <p:spPr>
          <a:xfrm>
            <a:off x="8440782" y="1295274"/>
            <a:ext cx="21340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18" y="0"/>
                </a:moveTo>
                <a:cubicBezTo>
                  <a:pt x="265" y="0"/>
                  <a:pt x="0" y="4672"/>
                  <a:pt x="0" y="10823"/>
                </a:cubicBezTo>
                <a:cubicBezTo>
                  <a:pt x="0" y="16975"/>
                  <a:pt x="265" y="21600"/>
                  <a:pt x="618" y="21600"/>
                </a:cubicBezTo>
                <a:lnTo>
                  <a:pt x="20891" y="21600"/>
                </a:lnTo>
                <a:cubicBezTo>
                  <a:pt x="21247" y="21600"/>
                  <a:pt x="21600" y="16975"/>
                  <a:pt x="21600" y="10823"/>
                </a:cubicBezTo>
                <a:cubicBezTo>
                  <a:pt x="21600" y="4672"/>
                  <a:pt x="21247" y="0"/>
                  <a:pt x="20891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82" name="Google Shape;649;p1"/>
          <p:cNvSpPr/>
          <p:nvPr/>
        </p:nvSpPr>
        <p:spPr>
          <a:xfrm>
            <a:off x="8720652" y="1349751"/>
            <a:ext cx="240517" cy="13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51" y="0"/>
                </a:moveTo>
                <a:cubicBezTo>
                  <a:pt x="235" y="0"/>
                  <a:pt x="0" y="5746"/>
                  <a:pt x="0" y="11491"/>
                </a:cubicBezTo>
                <a:cubicBezTo>
                  <a:pt x="0" y="17280"/>
                  <a:pt x="235" y="21600"/>
                  <a:pt x="551" y="21600"/>
                </a:cubicBezTo>
                <a:lnTo>
                  <a:pt x="21051" y="21600"/>
                </a:lnTo>
                <a:cubicBezTo>
                  <a:pt x="21365" y="21600"/>
                  <a:pt x="21600" y="17280"/>
                  <a:pt x="21600" y="11491"/>
                </a:cubicBezTo>
                <a:cubicBezTo>
                  <a:pt x="21600" y="5746"/>
                  <a:pt x="21365" y="0"/>
                  <a:pt x="21051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83" name="Google Shape;650;p1"/>
          <p:cNvSpPr/>
          <p:nvPr/>
        </p:nvSpPr>
        <p:spPr>
          <a:xfrm>
            <a:off x="8882456" y="1320883"/>
            <a:ext cx="78714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1" y="0"/>
                </a:moveTo>
                <a:cubicBezTo>
                  <a:pt x="964" y="0"/>
                  <a:pt x="0" y="4320"/>
                  <a:pt x="0" y="11534"/>
                </a:cubicBezTo>
                <a:cubicBezTo>
                  <a:pt x="0" y="17280"/>
                  <a:pt x="964" y="21600"/>
                  <a:pt x="1921" y="21600"/>
                </a:cubicBezTo>
                <a:lnTo>
                  <a:pt x="19924" y="21600"/>
                </a:lnTo>
                <a:cubicBezTo>
                  <a:pt x="20880" y="21600"/>
                  <a:pt x="21600" y="17280"/>
                  <a:pt x="21600" y="11534"/>
                </a:cubicBezTo>
                <a:cubicBezTo>
                  <a:pt x="21600" y="4320"/>
                  <a:pt x="20880" y="0"/>
                  <a:pt x="19924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84" name="Google Shape;651;p1"/>
          <p:cNvSpPr/>
          <p:nvPr/>
        </p:nvSpPr>
        <p:spPr>
          <a:xfrm>
            <a:off x="8371692" y="1058500"/>
            <a:ext cx="251896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4" y="0"/>
                </a:moveTo>
                <a:cubicBezTo>
                  <a:pt x="225" y="0"/>
                  <a:pt x="0" y="4320"/>
                  <a:pt x="0" y="10066"/>
                </a:cubicBezTo>
                <a:cubicBezTo>
                  <a:pt x="0" y="15854"/>
                  <a:pt x="225" y="21600"/>
                  <a:pt x="524" y="21600"/>
                </a:cubicBezTo>
                <a:lnTo>
                  <a:pt x="21000" y="21600"/>
                </a:lnTo>
                <a:cubicBezTo>
                  <a:pt x="21299" y="21600"/>
                  <a:pt x="21600" y="15854"/>
                  <a:pt x="21600" y="10066"/>
                </a:cubicBezTo>
                <a:cubicBezTo>
                  <a:pt x="21600" y="4320"/>
                  <a:pt x="21299" y="0"/>
                  <a:pt x="21000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85" name="Google Shape;652;p1"/>
          <p:cNvSpPr/>
          <p:nvPr/>
        </p:nvSpPr>
        <p:spPr>
          <a:xfrm>
            <a:off x="8371692" y="1467591"/>
            <a:ext cx="40669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4" y="0"/>
                </a:moveTo>
                <a:cubicBezTo>
                  <a:pt x="139" y="0"/>
                  <a:pt x="0" y="4625"/>
                  <a:pt x="0" y="10777"/>
                </a:cubicBezTo>
                <a:cubicBezTo>
                  <a:pt x="0" y="16975"/>
                  <a:pt x="139" y="21600"/>
                  <a:pt x="324" y="21600"/>
                </a:cubicBezTo>
                <a:lnTo>
                  <a:pt x="21274" y="21600"/>
                </a:lnTo>
                <a:cubicBezTo>
                  <a:pt x="21461" y="21600"/>
                  <a:pt x="21600" y="16975"/>
                  <a:pt x="21600" y="10777"/>
                </a:cubicBezTo>
                <a:cubicBezTo>
                  <a:pt x="21600" y="4625"/>
                  <a:pt x="21461" y="0"/>
                  <a:pt x="21274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86" name="Google Shape;653;p1"/>
          <p:cNvSpPr/>
          <p:nvPr/>
        </p:nvSpPr>
        <p:spPr>
          <a:xfrm>
            <a:off x="8741655" y="1392367"/>
            <a:ext cx="12069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53" y="0"/>
                </a:moveTo>
                <a:cubicBezTo>
                  <a:pt x="624" y="0"/>
                  <a:pt x="0" y="4625"/>
                  <a:pt x="0" y="10823"/>
                </a:cubicBezTo>
                <a:cubicBezTo>
                  <a:pt x="0" y="16975"/>
                  <a:pt x="624" y="21600"/>
                  <a:pt x="1253" y="21600"/>
                </a:cubicBezTo>
                <a:lnTo>
                  <a:pt x="20507" y="21600"/>
                </a:lnTo>
                <a:cubicBezTo>
                  <a:pt x="21131" y="21600"/>
                  <a:pt x="21600" y="16975"/>
                  <a:pt x="21600" y="10823"/>
                </a:cubicBezTo>
                <a:cubicBezTo>
                  <a:pt x="21600" y="4625"/>
                  <a:pt x="21131" y="0"/>
                  <a:pt x="20507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87" name="Google Shape;654;p1"/>
          <p:cNvSpPr/>
          <p:nvPr/>
        </p:nvSpPr>
        <p:spPr>
          <a:xfrm>
            <a:off x="8902593" y="1392367"/>
            <a:ext cx="160913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20" y="0"/>
                </a:moveTo>
                <a:cubicBezTo>
                  <a:pt x="352" y="0"/>
                  <a:pt x="0" y="4625"/>
                  <a:pt x="0" y="10823"/>
                </a:cubicBezTo>
                <a:cubicBezTo>
                  <a:pt x="0" y="16975"/>
                  <a:pt x="352" y="21600"/>
                  <a:pt x="820" y="21600"/>
                </a:cubicBezTo>
                <a:lnTo>
                  <a:pt x="20780" y="21600"/>
                </a:lnTo>
                <a:cubicBezTo>
                  <a:pt x="21248" y="21600"/>
                  <a:pt x="21600" y="16975"/>
                  <a:pt x="21600" y="10823"/>
                </a:cubicBezTo>
                <a:cubicBezTo>
                  <a:pt x="21600" y="4625"/>
                  <a:pt x="21248" y="0"/>
                  <a:pt x="20780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88" name="Google Shape;655;p1"/>
          <p:cNvSpPr/>
          <p:nvPr/>
        </p:nvSpPr>
        <p:spPr>
          <a:xfrm>
            <a:off x="8902593" y="1452062"/>
            <a:ext cx="160913" cy="1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20" y="0"/>
                </a:moveTo>
                <a:cubicBezTo>
                  <a:pt x="352" y="0"/>
                  <a:pt x="0" y="5777"/>
                  <a:pt x="0" y="11511"/>
                </a:cubicBezTo>
                <a:cubicBezTo>
                  <a:pt x="0" y="17289"/>
                  <a:pt x="352" y="21600"/>
                  <a:pt x="820" y="21600"/>
                </a:cubicBezTo>
                <a:lnTo>
                  <a:pt x="20780" y="21600"/>
                </a:lnTo>
                <a:cubicBezTo>
                  <a:pt x="21248" y="21600"/>
                  <a:pt x="21600" y="17289"/>
                  <a:pt x="21600" y="11511"/>
                </a:cubicBezTo>
                <a:cubicBezTo>
                  <a:pt x="21600" y="5777"/>
                  <a:pt x="21248" y="0"/>
                  <a:pt x="20780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89" name="Google Shape;656;p1"/>
          <p:cNvSpPr/>
          <p:nvPr/>
        </p:nvSpPr>
        <p:spPr>
          <a:xfrm>
            <a:off x="8371692" y="1508932"/>
            <a:ext cx="61224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5" y="0"/>
                </a:moveTo>
                <a:cubicBezTo>
                  <a:pt x="925" y="0"/>
                  <a:pt x="0" y="4320"/>
                  <a:pt x="0" y="11491"/>
                </a:cubicBezTo>
                <a:cubicBezTo>
                  <a:pt x="0" y="17280"/>
                  <a:pt x="925" y="21600"/>
                  <a:pt x="2155" y="21600"/>
                </a:cubicBezTo>
                <a:lnTo>
                  <a:pt x="19435" y="21600"/>
                </a:lnTo>
                <a:cubicBezTo>
                  <a:pt x="20675" y="21600"/>
                  <a:pt x="21600" y="17280"/>
                  <a:pt x="21600" y="11491"/>
                </a:cubicBezTo>
                <a:cubicBezTo>
                  <a:pt x="21600" y="4320"/>
                  <a:pt x="20675" y="0"/>
                  <a:pt x="19435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90" name="Google Shape;657;p1"/>
          <p:cNvSpPr/>
          <p:nvPr/>
        </p:nvSpPr>
        <p:spPr>
          <a:xfrm>
            <a:off x="8448647" y="1508932"/>
            <a:ext cx="378723" cy="1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9" y="0"/>
                </a:moveTo>
                <a:cubicBezTo>
                  <a:pt x="200" y="0"/>
                  <a:pt x="0" y="4320"/>
                  <a:pt x="0" y="11491"/>
                </a:cubicBezTo>
                <a:cubicBezTo>
                  <a:pt x="0" y="17280"/>
                  <a:pt x="200" y="21600"/>
                  <a:pt x="399" y="21600"/>
                </a:cubicBezTo>
                <a:lnTo>
                  <a:pt x="21250" y="21600"/>
                </a:lnTo>
                <a:cubicBezTo>
                  <a:pt x="21450" y="21600"/>
                  <a:pt x="21600" y="17280"/>
                  <a:pt x="21600" y="11491"/>
                </a:cubicBezTo>
                <a:cubicBezTo>
                  <a:pt x="21600" y="4320"/>
                  <a:pt x="21450" y="0"/>
                  <a:pt x="21250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1;g1e6d4c43b24_0_115"/>
          <p:cNvSpPr txBox="1"/>
          <p:nvPr>
            <p:ph type="title"/>
          </p:nvPr>
        </p:nvSpPr>
        <p:spPr>
          <a:xfrm>
            <a:off x="299306" y="189008"/>
            <a:ext cx="5848517" cy="508652"/>
          </a:xfrm>
          <a:prstGeom prst="rect">
            <a:avLst/>
          </a:prstGeom>
        </p:spPr>
        <p:txBody>
          <a:bodyPr/>
          <a:lstStyle>
            <a:lvl1pPr defTabSz="676655">
              <a:defRPr sz="1776"/>
            </a:lvl1pPr>
          </a:lstStyle>
          <a:p>
            <a:pPr/>
            <a:r>
              <a:t>VIPER ( View-Interactor-Presenter- Entity-Router Model)</a:t>
            </a:r>
          </a:p>
        </p:txBody>
      </p:sp>
      <p:sp>
        <p:nvSpPr>
          <p:cNvPr id="727" name="Google Shape;722;g1e6d4c43b24_0_115"/>
          <p:cNvSpPr txBox="1"/>
          <p:nvPr/>
        </p:nvSpPr>
        <p:spPr>
          <a:xfrm>
            <a:off x="901899" y="976774"/>
            <a:ext cx="5059802" cy="383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Prós: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285750" indent="-285750">
              <a:buClr>
                <a:srgbClr val="CEF3F5"/>
              </a:buClr>
              <a:buSzPts val="1400"/>
              <a:buFont typeface="Helvetica"/>
              <a:buChar char="❖"/>
            </a:pPr>
            <a:r>
              <a:t>Padrão utilizada em desenvolvimento de projetos para softwares da Apple, o que facilita a adoção para desenvolvedores nativos; </a:t>
            </a: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Melhor aproveitamento de testes de unidade, devido a divisão de camadas;</a:t>
            </a: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Maior facilidade para ser modularizado e reutilizado que o MVC;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/>
            <a:r>
              <a:t>Contras: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Para quem não conhece, torna mais lento o desenvolvimento, também devido o aumento de camadas;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28" name="Google Shape;723;g1e6d4c43b24_0_115" descr="Google Shape;723;g1e6d4c43b24_0_1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6774" y="670174"/>
            <a:ext cx="2877500" cy="3803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28;g1e6d4c43b24_0_96"/>
          <p:cNvSpPr txBox="1"/>
          <p:nvPr>
            <p:ph type="title"/>
          </p:nvPr>
        </p:nvSpPr>
        <p:spPr>
          <a:xfrm>
            <a:off x="71677" y="333424"/>
            <a:ext cx="3158102" cy="685801"/>
          </a:xfrm>
          <a:prstGeom prst="rect">
            <a:avLst/>
          </a:prstGeom>
        </p:spPr>
        <p:txBody>
          <a:bodyPr/>
          <a:lstStyle>
            <a:lvl1pPr defTabSz="612648">
              <a:defRPr sz="1608"/>
            </a:lvl1pPr>
          </a:lstStyle>
          <a:p>
            <a:pPr/>
            <a:r>
              <a:t>Um pouco sobre Clean Architecture</a:t>
            </a:r>
          </a:p>
        </p:txBody>
      </p:sp>
      <p:pic>
        <p:nvPicPr>
          <p:cNvPr id="731" name="Google Shape;729;g1e6d4c43b24_0_96" descr="Google Shape;729;g1e6d4c43b24_0_9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2100" y="127587"/>
            <a:ext cx="4627799" cy="4888325"/>
          </a:xfrm>
          <a:prstGeom prst="rect">
            <a:avLst/>
          </a:prstGeom>
          <a:ln w="12700">
            <a:miter lim="400000"/>
          </a:ln>
        </p:spPr>
      </p:pic>
      <p:sp>
        <p:nvSpPr>
          <p:cNvPr id="732" name="Google Shape;730;g1e6d4c43b24_0_96"/>
          <p:cNvSpPr txBox="1"/>
          <p:nvPr/>
        </p:nvSpPr>
        <p:spPr>
          <a:xfrm>
            <a:off x="243999" y="1401475"/>
            <a:ext cx="3377102" cy="180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E como os architectural patterns se relacionam com o clean arch?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</a:p>
          <a:p>
            <a:pPr marL="285750" indent="-285750">
              <a:buClr>
                <a:srgbClr val="CEF3F5"/>
              </a:buClr>
              <a:buSzPts val="1400"/>
              <a:buFont typeface="Helvetica"/>
              <a:buChar char="❖"/>
            </a:pPr>
            <a:r>
              <a:t>SOLID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TDD (Test-Driven Design)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5;g1e6d4c43b24_0_64"/>
          <p:cNvSpPr txBox="1"/>
          <p:nvPr>
            <p:ph type="title"/>
          </p:nvPr>
        </p:nvSpPr>
        <p:spPr>
          <a:xfrm>
            <a:off x="107231" y="196853"/>
            <a:ext cx="5338802" cy="685801"/>
          </a:xfrm>
          <a:prstGeom prst="rect">
            <a:avLst/>
          </a:prstGeom>
        </p:spPr>
        <p:txBody>
          <a:bodyPr/>
          <a:lstStyle/>
          <a:p>
            <a:pPr/>
            <a:r>
              <a:t>Um pouco sobre Clean Architecture</a:t>
            </a:r>
          </a:p>
        </p:txBody>
      </p:sp>
      <p:sp>
        <p:nvSpPr>
          <p:cNvPr id="735" name="Google Shape;736;g1e6d4c43b24_0_64"/>
          <p:cNvSpPr txBox="1"/>
          <p:nvPr/>
        </p:nvSpPr>
        <p:spPr>
          <a:xfrm>
            <a:off x="837875" y="1247150"/>
            <a:ext cx="7307699" cy="281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SOLID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457200" indent="-317500">
              <a:buClr>
                <a:srgbClr val="CEF3F5"/>
              </a:buClr>
              <a:buSzPts val="1400"/>
              <a:buFont typeface="Arial"/>
              <a:buChar char="❖"/>
            </a:pPr>
            <a:r>
              <a:t>Single Responsibility Principle - uma classe deve ter somente um motivo pra mudar;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457200" indent="-317500">
              <a:buClr>
                <a:srgbClr val="CEF3F5"/>
              </a:buClr>
              <a:buSzPts val="1400"/>
              <a:buFont typeface="Arial"/>
              <a:buChar char="❖"/>
            </a:pPr>
            <a:r>
              <a:t>Open/Closed Principle - capacidade de estender o comportamento de uma classe sem modificá-la;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457200" indent="-317500">
              <a:buClr>
                <a:srgbClr val="CEF3F5"/>
              </a:buClr>
              <a:buSzPts val="1400"/>
              <a:buFont typeface="Arial"/>
              <a:buChar char="❖"/>
            </a:pPr>
            <a:r>
              <a:t>Liskov Substitution Principle - classes derivadas devem ser substituidas pelas suas classes base;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457200" indent="-317500">
              <a:buClr>
                <a:srgbClr val="CEF3F5"/>
              </a:buClr>
              <a:buSzPts val="1400"/>
              <a:buFont typeface="Arial"/>
              <a:buChar char="❖"/>
            </a:pPr>
            <a:r>
              <a:t>Interface Segregation Principle - Muitas interfaces específicas são melhores que uma geral;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41;g1e6d4c43b24_0_107"/>
          <p:cNvSpPr txBox="1"/>
          <p:nvPr>
            <p:ph type="title"/>
          </p:nvPr>
        </p:nvSpPr>
        <p:spPr>
          <a:xfrm>
            <a:off x="107231" y="196853"/>
            <a:ext cx="5338802" cy="685801"/>
          </a:xfrm>
          <a:prstGeom prst="rect">
            <a:avLst/>
          </a:prstGeom>
        </p:spPr>
        <p:txBody>
          <a:bodyPr/>
          <a:lstStyle/>
          <a:p>
            <a:pPr/>
            <a:r>
              <a:t>Cuidados com Over Engineering</a:t>
            </a:r>
          </a:p>
        </p:txBody>
      </p:sp>
      <p:sp>
        <p:nvSpPr>
          <p:cNvPr id="738" name="Google Shape;742;g1e6d4c43b24_0_107"/>
          <p:cNvSpPr txBox="1"/>
          <p:nvPr/>
        </p:nvSpPr>
        <p:spPr>
          <a:xfrm>
            <a:off x="844974" y="1032599"/>
            <a:ext cx="7307700" cy="1802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/>
            <a:r>
              <a:t>Citação direta do Wikipedia: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/>
            <a:r>
              <a:t>“Over-engineering é o ato de projetar um produto para ser mais robusto ou ter mais recursos do que o necessário para o uso pretendido ou para que um processo seja desnecessariamente complexo ou ineficiente.”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7;p4"/>
          <p:cNvSpPr txBox="1"/>
          <p:nvPr>
            <p:ph type="title"/>
          </p:nvPr>
        </p:nvSpPr>
        <p:spPr>
          <a:xfrm>
            <a:off x="1074949" y="281448"/>
            <a:ext cx="5338802" cy="516601"/>
          </a:xfrm>
          <a:prstGeom prst="rect">
            <a:avLst/>
          </a:prstGeom>
        </p:spPr>
        <p:txBody>
          <a:bodyPr/>
          <a:lstStyle>
            <a:lvl1pPr defTabSz="859536">
              <a:defRPr sz="2256"/>
            </a:lvl1pPr>
          </a:lstStyle>
          <a:p>
            <a:pPr/>
            <a:r>
              <a:t>Fontes e Referencias Bibliográficas</a:t>
            </a:r>
          </a:p>
        </p:txBody>
      </p:sp>
      <p:sp>
        <p:nvSpPr>
          <p:cNvPr id="741" name="Google Shape;748;p4"/>
          <p:cNvSpPr txBox="1"/>
          <p:nvPr/>
        </p:nvSpPr>
        <p:spPr>
          <a:xfrm>
            <a:off x="486625" y="1101949"/>
            <a:ext cx="7673400" cy="36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768095">
              <a:defRPr sz="1512" u="sng">
                <a:latin typeface="Oswald"/>
                <a:ea typeface="Oswald"/>
                <a:cs typeface="Oswald"/>
                <a:sym typeface="Oswald"/>
              </a:defRPr>
            </a:pPr>
            <a:r>
              <a:rPr>
                <a:uFill>
                  <a:solidFill>
                    <a:srgbClr val="CEF3F5"/>
                  </a:solidFill>
                </a:uFill>
                <a:hlinkClick r:id="rId2" invalidUrl="" action="" tgtFrame="" tooltip="" history="1" highlightClick="0" endSnd="0"/>
              </a:rPr>
              <a:t>https://refactoring.guru/design-patterns/what-is-pattern</a:t>
            </a:r>
          </a:p>
          <a:p>
            <a:pPr defTabSz="768095">
              <a:defRPr sz="1512" u="sng">
                <a:latin typeface="Oswald"/>
                <a:ea typeface="Oswald"/>
                <a:cs typeface="Oswald"/>
                <a:sym typeface="Oswald"/>
              </a:defRPr>
            </a:pPr>
            <a:r>
              <a:rPr>
                <a:uFill>
                  <a:solidFill>
                    <a:srgbClr val="CEF3F5"/>
                  </a:solidFill>
                </a:uFill>
                <a:hlinkClick r:id="rId3" invalidUrl="" action="" tgtFrame="" tooltip="" history="1" highlightClick="0" endSnd="0"/>
              </a:rPr>
              <a:t>https://www.netsolutions.com/insights/software-design-pattern/</a:t>
            </a:r>
          </a:p>
          <a:p>
            <a:pPr defTabSz="768095">
              <a:defRPr sz="1512" u="sng">
                <a:latin typeface="Oswald"/>
                <a:ea typeface="Oswald"/>
                <a:cs typeface="Oswald"/>
                <a:sym typeface="Oswald"/>
              </a:defRPr>
            </a:pPr>
            <a:r>
              <a:rPr>
                <a:uFill>
                  <a:solidFill>
                    <a:srgbClr val="CEF3F5"/>
                  </a:solidFill>
                </a:uFill>
                <a:hlinkClick r:id="rId4" invalidUrl="" action="" tgtFrame="" tooltip="" history="1" highlightClick="0" endSnd="0"/>
              </a:rPr>
              <a:t>https://medium.com/rafaelantoniolucio/software-design-patterns-7f865924622c</a:t>
            </a:r>
          </a:p>
          <a:p>
            <a:pPr defTabSz="768095">
              <a:defRPr sz="1512" u="sng">
                <a:latin typeface="Oswald"/>
                <a:ea typeface="Oswald"/>
                <a:cs typeface="Oswald"/>
                <a:sym typeface="Oswald"/>
              </a:defRPr>
            </a:pPr>
            <a:r>
              <a:rPr>
                <a:uFill>
                  <a:solidFill>
                    <a:srgbClr val="CEF3F5"/>
                  </a:solidFill>
                </a:uFill>
                <a:hlinkClick r:id="rId5" invalidUrl="" action="" tgtFrame="" tooltip="" history="1" highlightClick="0" endSnd="0"/>
              </a:rPr>
              <a:t>https://academy.realm.io/posts/eric-maxwell-mvc-mvp-and-mvvm-on-android/</a:t>
            </a:r>
          </a:p>
          <a:p>
            <a:pPr defTabSz="768095">
              <a:defRPr sz="1512" u="sng">
                <a:latin typeface="Oswald"/>
                <a:ea typeface="Oswald"/>
                <a:cs typeface="Oswald"/>
                <a:sym typeface="Oswald"/>
              </a:defRPr>
            </a:pPr>
            <a:r>
              <a:rPr>
                <a:uFill>
                  <a:solidFill>
                    <a:srgbClr val="CEF3F5"/>
                  </a:solidFill>
                </a:uFill>
                <a:hlinkClick r:id="rId6" invalidUrl="" action="" tgtFrame="" tooltip="" history="1" highlightClick="0" endSnd="0"/>
              </a:rPr>
              <a:t>https://www.zup.com.br/blog/mvp-vs-mvvm</a:t>
            </a:r>
          </a:p>
          <a:p>
            <a:pPr defTabSz="768095">
              <a:defRPr sz="1512" u="sng">
                <a:latin typeface="Oswald"/>
                <a:ea typeface="Oswald"/>
                <a:cs typeface="Oswald"/>
                <a:sym typeface="Oswald"/>
              </a:defRPr>
            </a:pPr>
            <a:r>
              <a:rPr>
                <a:uFill>
                  <a:solidFill>
                    <a:srgbClr val="CEF3F5"/>
                  </a:solidFill>
                </a:uFill>
                <a:hlinkClick r:id="rId7" invalidUrl="" action="" tgtFrame="" tooltip="" history="1" highlightClick="0" endSnd="0"/>
              </a:rPr>
              <a:t>https://github.com/victor-lustosa/ipbc-palmas-flutter</a:t>
            </a:r>
          </a:p>
          <a:p>
            <a:pPr defTabSz="768095">
              <a:defRPr sz="1512" u="sng">
                <a:latin typeface="Oswald"/>
                <a:ea typeface="Oswald"/>
                <a:cs typeface="Oswald"/>
                <a:sym typeface="Oswald"/>
              </a:defRPr>
            </a:pPr>
            <a:r>
              <a:rPr>
                <a:uFill>
                  <a:solidFill>
                    <a:srgbClr val="CEF3F5"/>
                  </a:solidFill>
                </a:uFill>
                <a:hlinkClick r:id="rId8" invalidUrl="" action="" tgtFrame="" tooltip="" history="1" highlightClick="0" endSnd="0"/>
              </a:rPr>
              <a:t>https://www.dtidigital.com.br/blog/adote-principios-solid-boas-praticas-de-programacao</a:t>
            </a:r>
          </a:p>
          <a:p>
            <a:pPr defTabSz="768095">
              <a:defRPr sz="1512">
                <a:latin typeface="Oswald"/>
                <a:ea typeface="Oswald"/>
                <a:cs typeface="Oswald"/>
                <a:sym typeface="Oswald"/>
              </a:defRPr>
            </a:pPr>
          </a:p>
          <a:p>
            <a:pPr defTabSz="768095">
              <a:defRPr sz="1512">
                <a:latin typeface="Oswald"/>
                <a:ea typeface="Oswald"/>
                <a:cs typeface="Oswald"/>
                <a:sym typeface="Oswald"/>
              </a:defRPr>
            </a:pPr>
          </a:p>
          <a:p>
            <a:pPr defTabSz="768095">
              <a:defRPr sz="1512">
                <a:latin typeface="Oswald"/>
                <a:ea typeface="Oswald"/>
                <a:cs typeface="Oswald"/>
                <a:sym typeface="Oswald"/>
              </a:defRPr>
            </a:pPr>
          </a:p>
          <a:p>
            <a:pPr defTabSz="768095">
              <a:defRPr sz="1512">
                <a:latin typeface="Oswald"/>
                <a:ea typeface="Oswald"/>
                <a:cs typeface="Oswald"/>
                <a:sym typeface="Oswald"/>
              </a:defRPr>
            </a:pPr>
          </a:p>
          <a:p>
            <a:pPr defTabSz="768095">
              <a:defRPr sz="1512">
                <a:latin typeface="Oswald"/>
                <a:ea typeface="Oswald"/>
                <a:cs typeface="Oswald"/>
                <a:sym typeface="Oswald"/>
              </a:defRPr>
            </a:pPr>
          </a:p>
          <a:p>
            <a:pPr defTabSz="768095">
              <a:defRPr sz="1512">
                <a:latin typeface="Oswald"/>
                <a:ea typeface="Oswald"/>
                <a:cs typeface="Oswald"/>
                <a:sym typeface="Oswald"/>
              </a:defRPr>
            </a:pP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53;p5"/>
          <p:cNvSpPr txBox="1"/>
          <p:nvPr>
            <p:ph type="title"/>
          </p:nvPr>
        </p:nvSpPr>
        <p:spPr>
          <a:xfrm>
            <a:off x="1880945" y="264742"/>
            <a:ext cx="5368502" cy="1019700"/>
          </a:xfrm>
          <a:prstGeom prst="rect">
            <a:avLst/>
          </a:prstGeom>
        </p:spPr>
        <p:txBody>
          <a:bodyPr/>
          <a:lstStyle>
            <a:lvl1pPr defTabSz="758951">
              <a:defRPr sz="5395">
                <a:solidFill>
                  <a:schemeClr val="accent1"/>
                </a:solidFill>
              </a:defRPr>
            </a:lvl1pPr>
          </a:lstStyle>
          <a:p>
            <a:pPr/>
            <a:r>
              <a:t>Obrigado!</a:t>
            </a:r>
          </a:p>
        </p:txBody>
      </p:sp>
      <p:sp>
        <p:nvSpPr>
          <p:cNvPr id="744" name="Google Shape;754;p5"/>
          <p:cNvSpPr txBox="1"/>
          <p:nvPr>
            <p:ph type="body" sz="quarter" idx="1"/>
          </p:nvPr>
        </p:nvSpPr>
        <p:spPr>
          <a:xfrm>
            <a:off x="3976763" y="2060121"/>
            <a:ext cx="2497008" cy="1019700"/>
          </a:xfrm>
          <a:prstGeom prst="rect">
            <a:avLst/>
          </a:prstGeom>
        </p:spPr>
        <p:txBody>
          <a:bodyPr/>
          <a:lstStyle/>
          <a:p>
            <a:pPr marL="0" indent="0" algn="l" defTabSz="886968">
              <a:defRPr sz="1358"/>
            </a:pPr>
            <a:r>
              <a:t>Instagram:  victor_olustosa</a:t>
            </a:r>
          </a:p>
          <a:p>
            <a:pPr marL="0" indent="0" algn="l" defTabSz="886968">
              <a:defRPr sz="1358"/>
            </a:pPr>
          </a:p>
          <a:p>
            <a:pPr marL="0" indent="0" algn="l" defTabSz="886968">
              <a:defRPr sz="1358"/>
            </a:pPr>
          </a:p>
          <a:p>
            <a:pPr marL="0" indent="0" algn="l" defTabSz="886968">
              <a:defRPr sz="1358"/>
            </a:pPr>
            <a:r>
              <a:t>Linkedin:  victor-lustosa      </a:t>
            </a:r>
          </a:p>
        </p:txBody>
      </p:sp>
      <p:grpSp>
        <p:nvGrpSpPr>
          <p:cNvPr id="749" name="Google Shape;755;p5"/>
          <p:cNvGrpSpPr/>
          <p:nvPr/>
        </p:nvGrpSpPr>
        <p:grpSpPr>
          <a:xfrm>
            <a:off x="3443001" y="2061793"/>
            <a:ext cx="407412" cy="407371"/>
            <a:chOff x="20" y="20"/>
            <a:chExt cx="407411" cy="407370"/>
          </a:xfrm>
        </p:grpSpPr>
        <p:sp>
          <p:nvSpPr>
            <p:cNvPr id="745" name="Google Shape;756;p5"/>
            <p:cNvSpPr/>
            <p:nvPr/>
          </p:nvSpPr>
          <p:spPr>
            <a:xfrm>
              <a:off x="120142" y="120141"/>
              <a:ext cx="167100" cy="167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3" y="3086"/>
                  </a:moveTo>
                  <a:cubicBezTo>
                    <a:pt x="15054" y="3086"/>
                    <a:pt x="18519" y="6546"/>
                    <a:pt x="18519" y="10797"/>
                  </a:cubicBezTo>
                  <a:cubicBezTo>
                    <a:pt x="18519" y="15054"/>
                    <a:pt x="15054" y="18514"/>
                    <a:pt x="10803" y="18514"/>
                  </a:cubicBezTo>
                  <a:cubicBezTo>
                    <a:pt x="6552" y="18514"/>
                    <a:pt x="3086" y="15054"/>
                    <a:pt x="3086" y="10797"/>
                  </a:cubicBezTo>
                  <a:cubicBezTo>
                    <a:pt x="3086" y="6546"/>
                    <a:pt x="6552" y="3086"/>
                    <a:pt x="10803" y="3086"/>
                  </a:cubicBezTo>
                  <a:close/>
                  <a:moveTo>
                    <a:pt x="10803" y="0"/>
                  </a:moveTo>
                  <a:cubicBezTo>
                    <a:pt x="4849" y="0"/>
                    <a:pt x="0" y="4844"/>
                    <a:pt x="0" y="10797"/>
                  </a:cubicBezTo>
                  <a:cubicBezTo>
                    <a:pt x="0" y="16756"/>
                    <a:pt x="4849" y="21600"/>
                    <a:pt x="10803" y="21600"/>
                  </a:cubicBezTo>
                  <a:cubicBezTo>
                    <a:pt x="16756" y="21600"/>
                    <a:pt x="21600" y="16756"/>
                    <a:pt x="21600" y="10797"/>
                  </a:cubicBezTo>
                  <a:cubicBezTo>
                    <a:pt x="21600" y="4844"/>
                    <a:pt x="16756" y="0"/>
                    <a:pt x="10803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6" name="Google Shape;757;p5"/>
            <p:cNvSpPr/>
            <p:nvPr/>
          </p:nvSpPr>
          <p:spPr>
            <a:xfrm>
              <a:off x="47767" y="47725"/>
              <a:ext cx="311895" cy="311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12" y="1653"/>
                  </a:moveTo>
                  <a:cubicBezTo>
                    <a:pt x="18786" y="1653"/>
                    <a:pt x="19947" y="2815"/>
                    <a:pt x="19947" y="4189"/>
                  </a:cubicBezTo>
                  <a:lnTo>
                    <a:pt x="19947" y="17414"/>
                  </a:lnTo>
                  <a:cubicBezTo>
                    <a:pt x="19947" y="18788"/>
                    <a:pt x="18786" y="19948"/>
                    <a:pt x="17412" y="19948"/>
                  </a:cubicBezTo>
                  <a:lnTo>
                    <a:pt x="4189" y="19948"/>
                  </a:lnTo>
                  <a:cubicBezTo>
                    <a:pt x="2813" y="19948"/>
                    <a:pt x="1653" y="18788"/>
                    <a:pt x="1653" y="17414"/>
                  </a:cubicBezTo>
                  <a:lnTo>
                    <a:pt x="1653" y="4189"/>
                  </a:lnTo>
                  <a:cubicBezTo>
                    <a:pt x="1653" y="2815"/>
                    <a:pt x="2813" y="1653"/>
                    <a:pt x="4189" y="1653"/>
                  </a:cubicBezTo>
                  <a:close/>
                  <a:moveTo>
                    <a:pt x="4189" y="0"/>
                  </a:moveTo>
                  <a:cubicBezTo>
                    <a:pt x="1906" y="0"/>
                    <a:pt x="0" y="1900"/>
                    <a:pt x="0" y="4189"/>
                  </a:cubicBezTo>
                  <a:lnTo>
                    <a:pt x="0" y="17414"/>
                  </a:lnTo>
                  <a:cubicBezTo>
                    <a:pt x="0" y="19698"/>
                    <a:pt x="1903" y="21600"/>
                    <a:pt x="4189" y="21600"/>
                  </a:cubicBezTo>
                  <a:lnTo>
                    <a:pt x="17412" y="21600"/>
                  </a:lnTo>
                  <a:cubicBezTo>
                    <a:pt x="19700" y="21600"/>
                    <a:pt x="21600" y="19697"/>
                    <a:pt x="21600" y="17414"/>
                  </a:cubicBezTo>
                  <a:lnTo>
                    <a:pt x="21600" y="4189"/>
                  </a:lnTo>
                  <a:cubicBezTo>
                    <a:pt x="21600" y="1899"/>
                    <a:pt x="19692" y="0"/>
                    <a:pt x="17412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7" name="Google Shape;758;p5"/>
            <p:cNvSpPr/>
            <p:nvPr/>
          </p:nvSpPr>
          <p:spPr>
            <a:xfrm>
              <a:off x="20" y="20"/>
              <a:ext cx="407413" cy="407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35" y="1266"/>
                  </a:moveTo>
                  <a:cubicBezTo>
                    <a:pt x="19482" y="1266"/>
                    <a:pt x="20333" y="2117"/>
                    <a:pt x="20333" y="3163"/>
                  </a:cubicBezTo>
                  <a:lnTo>
                    <a:pt x="20333" y="18437"/>
                  </a:lnTo>
                  <a:cubicBezTo>
                    <a:pt x="20333" y="19482"/>
                    <a:pt x="19482" y="20334"/>
                    <a:pt x="18435" y="20334"/>
                  </a:cubicBezTo>
                  <a:lnTo>
                    <a:pt x="3164" y="20334"/>
                  </a:lnTo>
                  <a:cubicBezTo>
                    <a:pt x="2119" y="20334"/>
                    <a:pt x="1266" y="19482"/>
                    <a:pt x="1266" y="18437"/>
                  </a:cubicBezTo>
                  <a:lnTo>
                    <a:pt x="1266" y="3163"/>
                  </a:lnTo>
                  <a:cubicBezTo>
                    <a:pt x="1266" y="2117"/>
                    <a:pt x="2119" y="1266"/>
                    <a:pt x="3164" y="1266"/>
                  </a:cubicBezTo>
                  <a:close/>
                  <a:moveTo>
                    <a:pt x="3164" y="0"/>
                  </a:moveTo>
                  <a:cubicBezTo>
                    <a:pt x="1418" y="0"/>
                    <a:pt x="0" y="1418"/>
                    <a:pt x="0" y="3163"/>
                  </a:cubicBezTo>
                  <a:lnTo>
                    <a:pt x="0" y="18437"/>
                  </a:lnTo>
                  <a:cubicBezTo>
                    <a:pt x="0" y="20181"/>
                    <a:pt x="1418" y="21600"/>
                    <a:pt x="3164" y="21600"/>
                  </a:cubicBezTo>
                  <a:lnTo>
                    <a:pt x="18435" y="21600"/>
                  </a:lnTo>
                  <a:cubicBezTo>
                    <a:pt x="20179" y="21600"/>
                    <a:pt x="21600" y="20181"/>
                    <a:pt x="21600" y="18437"/>
                  </a:cubicBezTo>
                  <a:lnTo>
                    <a:pt x="21600" y="3163"/>
                  </a:lnTo>
                  <a:cubicBezTo>
                    <a:pt x="21600" y="1418"/>
                    <a:pt x="20179" y="0"/>
                    <a:pt x="18435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8" name="Google Shape;759;p5"/>
            <p:cNvSpPr/>
            <p:nvPr/>
          </p:nvSpPr>
          <p:spPr>
            <a:xfrm>
              <a:off x="263403" y="96267"/>
              <a:ext cx="47709" cy="47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0"/>
                  </a:moveTo>
                  <a:cubicBezTo>
                    <a:pt x="4828" y="0"/>
                    <a:pt x="0" y="4851"/>
                    <a:pt x="0" y="10800"/>
                  </a:cubicBezTo>
                  <a:cubicBezTo>
                    <a:pt x="0" y="16758"/>
                    <a:pt x="4828" y="21600"/>
                    <a:pt x="10791" y="21600"/>
                  </a:cubicBezTo>
                  <a:cubicBezTo>
                    <a:pt x="16754" y="21600"/>
                    <a:pt x="21600" y="16758"/>
                    <a:pt x="21600" y="10800"/>
                  </a:cubicBezTo>
                  <a:cubicBezTo>
                    <a:pt x="21600" y="4851"/>
                    <a:pt x="16754" y="0"/>
                    <a:pt x="10791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754" name="Google Shape;760;p5"/>
          <p:cNvGrpSpPr/>
          <p:nvPr/>
        </p:nvGrpSpPr>
        <p:grpSpPr>
          <a:xfrm>
            <a:off x="3446502" y="2701330"/>
            <a:ext cx="407372" cy="407371"/>
            <a:chOff x="0" y="20"/>
            <a:chExt cx="407370" cy="407370"/>
          </a:xfrm>
        </p:grpSpPr>
        <p:sp>
          <p:nvSpPr>
            <p:cNvPr id="750" name="Google Shape;761;p5"/>
            <p:cNvSpPr/>
            <p:nvPr/>
          </p:nvSpPr>
          <p:spPr>
            <a:xfrm>
              <a:off x="60449" y="144014"/>
              <a:ext cx="71644" cy="21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396" y="2400"/>
                  </a:moveTo>
                  <a:lnTo>
                    <a:pt x="14396" y="19202"/>
                  </a:lnTo>
                  <a:lnTo>
                    <a:pt x="7198" y="19202"/>
                  </a:lnTo>
                  <a:lnTo>
                    <a:pt x="7198" y="2400"/>
                  </a:lnTo>
                  <a:close/>
                  <a:moveTo>
                    <a:pt x="3602" y="0"/>
                  </a:moveTo>
                  <a:cubicBezTo>
                    <a:pt x="1623" y="0"/>
                    <a:pt x="0" y="537"/>
                    <a:pt x="0" y="1201"/>
                  </a:cubicBezTo>
                  <a:lnTo>
                    <a:pt x="0" y="20399"/>
                  </a:lnTo>
                  <a:cubicBezTo>
                    <a:pt x="0" y="21063"/>
                    <a:pt x="1623" y="21600"/>
                    <a:pt x="3602" y="21600"/>
                  </a:cubicBezTo>
                  <a:lnTo>
                    <a:pt x="17998" y="21600"/>
                  </a:lnTo>
                  <a:cubicBezTo>
                    <a:pt x="19990" y="21600"/>
                    <a:pt x="21600" y="21063"/>
                    <a:pt x="21600" y="20399"/>
                  </a:cubicBezTo>
                  <a:lnTo>
                    <a:pt x="21600" y="1201"/>
                  </a:lnTo>
                  <a:cubicBezTo>
                    <a:pt x="21600" y="537"/>
                    <a:pt x="19990" y="0"/>
                    <a:pt x="17998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1" name="Google Shape;762;p5"/>
            <p:cNvSpPr/>
            <p:nvPr/>
          </p:nvSpPr>
          <p:spPr>
            <a:xfrm>
              <a:off x="60449" y="48519"/>
              <a:ext cx="71644" cy="71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200"/>
                  </a:moveTo>
                  <a:cubicBezTo>
                    <a:pt x="12792" y="7200"/>
                    <a:pt x="14396" y="8823"/>
                    <a:pt x="14396" y="10803"/>
                  </a:cubicBezTo>
                  <a:cubicBezTo>
                    <a:pt x="14396" y="12789"/>
                    <a:pt x="12792" y="14400"/>
                    <a:pt x="10800" y="14400"/>
                  </a:cubicBezTo>
                  <a:cubicBezTo>
                    <a:pt x="8821" y="14400"/>
                    <a:pt x="7198" y="12789"/>
                    <a:pt x="7198" y="10803"/>
                  </a:cubicBezTo>
                  <a:cubicBezTo>
                    <a:pt x="7198" y="8823"/>
                    <a:pt x="8821" y="7200"/>
                    <a:pt x="10800" y="7200"/>
                  </a:cubicBezTo>
                  <a:close/>
                  <a:moveTo>
                    <a:pt x="10800" y="0"/>
                  </a:moveTo>
                  <a:cubicBezTo>
                    <a:pt x="4850" y="0"/>
                    <a:pt x="0" y="4851"/>
                    <a:pt x="0" y="10803"/>
                  </a:cubicBezTo>
                  <a:cubicBezTo>
                    <a:pt x="0" y="16761"/>
                    <a:pt x="4850" y="21600"/>
                    <a:pt x="10800" y="21600"/>
                  </a:cubicBezTo>
                  <a:cubicBezTo>
                    <a:pt x="16756" y="21600"/>
                    <a:pt x="21600" y="16761"/>
                    <a:pt x="21600" y="10803"/>
                  </a:cubicBezTo>
                  <a:cubicBezTo>
                    <a:pt x="21600" y="4851"/>
                    <a:pt x="16756" y="0"/>
                    <a:pt x="10800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2" name="Google Shape;763;p5"/>
            <p:cNvSpPr/>
            <p:nvPr/>
          </p:nvSpPr>
          <p:spPr>
            <a:xfrm>
              <a:off x="155964" y="143626"/>
              <a:ext cx="190974" cy="215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17" y="2400"/>
                  </a:moveTo>
                  <a:cubicBezTo>
                    <a:pt x="13188" y="2400"/>
                    <a:pt x="13564" y="2427"/>
                    <a:pt x="13935" y="2480"/>
                  </a:cubicBezTo>
                  <a:cubicBezTo>
                    <a:pt x="17113" y="2936"/>
                    <a:pt x="18897" y="5187"/>
                    <a:pt x="18897" y="7508"/>
                  </a:cubicBezTo>
                  <a:lnTo>
                    <a:pt x="18897" y="19206"/>
                  </a:lnTo>
                  <a:lnTo>
                    <a:pt x="16197" y="19206"/>
                  </a:lnTo>
                  <a:lnTo>
                    <a:pt x="16197" y="9621"/>
                  </a:lnTo>
                  <a:cubicBezTo>
                    <a:pt x="16197" y="6980"/>
                    <a:pt x="13776" y="4829"/>
                    <a:pt x="10797" y="4829"/>
                  </a:cubicBezTo>
                  <a:cubicBezTo>
                    <a:pt x="7820" y="4829"/>
                    <a:pt x="5396" y="6980"/>
                    <a:pt x="5396" y="9621"/>
                  </a:cubicBezTo>
                  <a:lnTo>
                    <a:pt x="5396" y="19206"/>
                  </a:lnTo>
                  <a:lnTo>
                    <a:pt x="2696" y="19206"/>
                  </a:lnTo>
                  <a:lnTo>
                    <a:pt x="2696" y="2435"/>
                  </a:lnTo>
                  <a:lnTo>
                    <a:pt x="5396" y="2435"/>
                  </a:lnTo>
                  <a:lnTo>
                    <a:pt x="5396" y="3634"/>
                  </a:lnTo>
                  <a:cubicBezTo>
                    <a:pt x="5396" y="4115"/>
                    <a:pt x="5726" y="4553"/>
                    <a:pt x="6233" y="4739"/>
                  </a:cubicBezTo>
                  <a:cubicBezTo>
                    <a:pt x="6399" y="4800"/>
                    <a:pt x="6574" y="4831"/>
                    <a:pt x="6750" y="4831"/>
                  </a:cubicBezTo>
                  <a:cubicBezTo>
                    <a:pt x="7100" y="4831"/>
                    <a:pt x="7444" y="4708"/>
                    <a:pt x="7702" y="4481"/>
                  </a:cubicBezTo>
                  <a:lnTo>
                    <a:pt x="8334" y="3921"/>
                  </a:lnTo>
                  <a:cubicBezTo>
                    <a:pt x="9420" y="2953"/>
                    <a:pt x="11096" y="2400"/>
                    <a:pt x="12817" y="2400"/>
                  </a:cubicBezTo>
                  <a:close/>
                  <a:moveTo>
                    <a:pt x="12803" y="0"/>
                  </a:moveTo>
                  <a:cubicBezTo>
                    <a:pt x="11119" y="0"/>
                    <a:pt x="9475" y="387"/>
                    <a:pt x="8089" y="1097"/>
                  </a:cubicBezTo>
                  <a:cubicBezTo>
                    <a:pt x="8011" y="503"/>
                    <a:pt x="7439" y="39"/>
                    <a:pt x="6747" y="39"/>
                  </a:cubicBezTo>
                  <a:lnTo>
                    <a:pt x="1349" y="39"/>
                  </a:lnTo>
                  <a:cubicBezTo>
                    <a:pt x="602" y="39"/>
                    <a:pt x="0" y="575"/>
                    <a:pt x="0" y="1238"/>
                  </a:cubicBezTo>
                  <a:lnTo>
                    <a:pt x="0" y="20401"/>
                  </a:lnTo>
                  <a:cubicBezTo>
                    <a:pt x="0" y="21064"/>
                    <a:pt x="602" y="21600"/>
                    <a:pt x="1349" y="21600"/>
                  </a:cubicBezTo>
                  <a:lnTo>
                    <a:pt x="6747" y="21600"/>
                  </a:lnTo>
                  <a:cubicBezTo>
                    <a:pt x="7492" y="21600"/>
                    <a:pt x="8096" y="21064"/>
                    <a:pt x="8096" y="20401"/>
                  </a:cubicBezTo>
                  <a:lnTo>
                    <a:pt x="8096" y="9621"/>
                  </a:lnTo>
                  <a:cubicBezTo>
                    <a:pt x="8096" y="8300"/>
                    <a:pt x="9309" y="7225"/>
                    <a:pt x="10797" y="7225"/>
                  </a:cubicBezTo>
                  <a:cubicBezTo>
                    <a:pt x="12286" y="7225"/>
                    <a:pt x="13497" y="8300"/>
                    <a:pt x="13497" y="9621"/>
                  </a:cubicBezTo>
                  <a:lnTo>
                    <a:pt x="13497" y="20401"/>
                  </a:lnTo>
                  <a:cubicBezTo>
                    <a:pt x="13497" y="21064"/>
                    <a:pt x="14101" y="21600"/>
                    <a:pt x="14848" y="21600"/>
                  </a:cubicBezTo>
                  <a:lnTo>
                    <a:pt x="20249" y="21600"/>
                  </a:lnTo>
                  <a:cubicBezTo>
                    <a:pt x="20991" y="21600"/>
                    <a:pt x="21600" y="21064"/>
                    <a:pt x="21600" y="20401"/>
                  </a:cubicBezTo>
                  <a:lnTo>
                    <a:pt x="21600" y="7508"/>
                  </a:lnTo>
                  <a:cubicBezTo>
                    <a:pt x="21600" y="3931"/>
                    <a:pt x="18748" y="745"/>
                    <a:pt x="14366" y="113"/>
                  </a:cubicBezTo>
                  <a:cubicBezTo>
                    <a:pt x="13845" y="37"/>
                    <a:pt x="13324" y="0"/>
                    <a:pt x="12803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3" name="Google Shape;764;p5"/>
            <p:cNvSpPr/>
            <p:nvPr/>
          </p:nvSpPr>
          <p:spPr>
            <a:xfrm>
              <a:off x="-1" y="20"/>
              <a:ext cx="407372" cy="407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394" y="1264"/>
                  </a:moveTo>
                  <a:cubicBezTo>
                    <a:pt x="19447" y="1264"/>
                    <a:pt x="20334" y="2153"/>
                    <a:pt x="20334" y="3205"/>
                  </a:cubicBezTo>
                  <a:lnTo>
                    <a:pt x="20334" y="18393"/>
                  </a:lnTo>
                  <a:cubicBezTo>
                    <a:pt x="20334" y="19447"/>
                    <a:pt x="19447" y="20334"/>
                    <a:pt x="18394" y="20334"/>
                  </a:cubicBezTo>
                  <a:lnTo>
                    <a:pt x="3205" y="20334"/>
                  </a:lnTo>
                  <a:cubicBezTo>
                    <a:pt x="2153" y="20334"/>
                    <a:pt x="1265" y="19447"/>
                    <a:pt x="1265" y="18393"/>
                  </a:cubicBezTo>
                  <a:lnTo>
                    <a:pt x="1265" y="3205"/>
                  </a:lnTo>
                  <a:cubicBezTo>
                    <a:pt x="1265" y="2153"/>
                    <a:pt x="2153" y="1264"/>
                    <a:pt x="3205" y="1264"/>
                  </a:cubicBezTo>
                  <a:close/>
                  <a:moveTo>
                    <a:pt x="3205" y="0"/>
                  </a:moveTo>
                  <a:cubicBezTo>
                    <a:pt x="1456" y="0"/>
                    <a:pt x="0" y="1457"/>
                    <a:pt x="0" y="3205"/>
                  </a:cubicBezTo>
                  <a:lnTo>
                    <a:pt x="0" y="18393"/>
                  </a:lnTo>
                  <a:cubicBezTo>
                    <a:pt x="0" y="20144"/>
                    <a:pt x="1457" y="21600"/>
                    <a:pt x="3205" y="21600"/>
                  </a:cubicBezTo>
                  <a:lnTo>
                    <a:pt x="18396" y="21600"/>
                  </a:lnTo>
                  <a:cubicBezTo>
                    <a:pt x="20145" y="21600"/>
                    <a:pt x="21600" y="20143"/>
                    <a:pt x="21600" y="18393"/>
                  </a:cubicBezTo>
                  <a:lnTo>
                    <a:pt x="21600" y="3205"/>
                  </a:lnTo>
                  <a:cubicBezTo>
                    <a:pt x="21600" y="1455"/>
                    <a:pt x="20143" y="0"/>
                    <a:pt x="18396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55" name="Google Shape;765;p5"/>
          <p:cNvSpPr/>
          <p:nvPr/>
        </p:nvSpPr>
        <p:spPr>
          <a:xfrm>
            <a:off x="11865674" y="1028262"/>
            <a:ext cx="4002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57" y="0"/>
                </a:moveTo>
                <a:cubicBezTo>
                  <a:pt x="1349" y="0"/>
                  <a:pt x="0" y="5777"/>
                  <a:pt x="0" y="11511"/>
                </a:cubicBezTo>
                <a:cubicBezTo>
                  <a:pt x="0" y="17289"/>
                  <a:pt x="1349" y="21600"/>
                  <a:pt x="3157" y="21600"/>
                </a:cubicBezTo>
                <a:lnTo>
                  <a:pt x="18456" y="21600"/>
                </a:lnTo>
                <a:cubicBezTo>
                  <a:pt x="20251" y="21600"/>
                  <a:pt x="21600" y="17289"/>
                  <a:pt x="21600" y="11511"/>
                </a:cubicBezTo>
                <a:cubicBezTo>
                  <a:pt x="21600" y="5777"/>
                  <a:pt x="20251" y="0"/>
                  <a:pt x="18456" y="0"/>
                </a:cubicBezTo>
                <a:close/>
              </a:path>
            </a:pathLst>
          </a:custGeom>
          <a:solidFill>
            <a:srgbClr val="12D77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62;p2"/>
          <p:cNvSpPr txBox="1"/>
          <p:nvPr>
            <p:ph type="title"/>
          </p:nvPr>
        </p:nvSpPr>
        <p:spPr>
          <a:xfrm>
            <a:off x="719999" y="411950"/>
            <a:ext cx="7704002" cy="572701"/>
          </a:xfrm>
          <a:prstGeom prst="rect">
            <a:avLst/>
          </a:prstGeom>
        </p:spPr>
        <p:txBody>
          <a:bodyPr/>
          <a:lstStyle>
            <a:lvl1pPr defTabSz="402336">
              <a:defRPr sz="1232"/>
            </a:lvl1pPr>
          </a:lstStyle>
          <a:p>
            <a:pPr/>
            <a:r>
              <a:t>Quem sou eu?</a:t>
            </a:r>
          </a:p>
        </p:txBody>
      </p:sp>
      <p:sp>
        <p:nvSpPr>
          <p:cNvPr id="693" name="Google Shape;663;p2"/>
          <p:cNvSpPr txBox="1"/>
          <p:nvPr>
            <p:ph type="body" idx="1"/>
          </p:nvPr>
        </p:nvSpPr>
        <p:spPr>
          <a:xfrm>
            <a:off x="720000" y="1213003"/>
            <a:ext cx="7890600" cy="31434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  <a:buSzPts val="1400"/>
              <a:buChar char="❖"/>
              <a:defRPr sz="1400"/>
            </a:pPr>
            <a:r>
              <a:t>Egresso do Curso de Sistemas de Informação da UNITINS;</a:t>
            </a:r>
          </a:p>
          <a:p>
            <a:pPr marL="228600" indent="0">
              <a:buSzTx/>
              <a:buNone/>
            </a:pPr>
            <a:endParaRPr sz="1400"/>
          </a:p>
          <a:p>
            <a:pPr>
              <a:buSzPts val="1400"/>
              <a:buChar char="❖"/>
              <a:defRPr sz="1400"/>
            </a:pPr>
            <a:r>
              <a:t>Analista de Sistemas na Caixa Econômica Federal pela empresa FÓTON Informática;</a:t>
            </a:r>
          </a:p>
          <a:p>
            <a:pPr marL="228600" indent="0">
              <a:buSzTx/>
              <a:buNone/>
            </a:pPr>
            <a:endParaRPr sz="1400"/>
          </a:p>
          <a:p>
            <a:pPr>
              <a:buSzPts val="1400"/>
              <a:buChar char="❖"/>
              <a:defRPr sz="1400"/>
            </a:pPr>
            <a:r>
              <a:t>Desenvolvedor de Dispositivos Móveis na  Vestter e Igreja Presbiteriana Central de Palmas;</a:t>
            </a:r>
          </a:p>
        </p:txBody>
      </p:sp>
      <p:pic>
        <p:nvPicPr>
          <p:cNvPr id="694" name="Google Shape;665;p2" descr="Google Shape;665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2696" y="3334765"/>
            <a:ext cx="2388727" cy="545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5" name="Google Shape;666;p2" descr="Google Shape;666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2832" y="3289465"/>
            <a:ext cx="2743201" cy="590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6" name="Google Shape;667;p2" descr="Google Shape;667;p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434" y="2855372"/>
            <a:ext cx="1681845" cy="1501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72;p3"/>
          <p:cNvSpPr txBox="1"/>
          <p:nvPr>
            <p:ph type="title"/>
          </p:nvPr>
        </p:nvSpPr>
        <p:spPr>
          <a:xfrm>
            <a:off x="868456" y="264529"/>
            <a:ext cx="5338802" cy="685651"/>
          </a:xfrm>
          <a:prstGeom prst="rect">
            <a:avLst/>
          </a:prstGeom>
        </p:spPr>
        <p:txBody>
          <a:bodyPr/>
          <a:lstStyle/>
          <a:p>
            <a:pPr/>
            <a:r>
              <a:t>O que é um Design Pattern?</a:t>
            </a:r>
          </a:p>
        </p:txBody>
      </p:sp>
      <p:sp>
        <p:nvSpPr>
          <p:cNvPr id="699" name="Google Shape;673;p3"/>
          <p:cNvSpPr txBox="1"/>
          <p:nvPr/>
        </p:nvSpPr>
        <p:spPr>
          <a:xfrm>
            <a:off x="202149" y="1469825"/>
            <a:ext cx="5481902" cy="2412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85750" indent="-285750">
              <a:buClr>
                <a:srgbClr val="CEF3F5"/>
              </a:buClr>
              <a:buSzPts val="1400"/>
              <a:buFont typeface="Helvetica"/>
              <a:buChar char="❖"/>
            </a:pPr>
            <a:r>
              <a:t>Soluções típicas para problemas comuns no projeto de software;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</a:p>
          <a:p>
            <a:pPr marL="285750" indent="-285750">
              <a:buClr>
                <a:srgbClr val="CEF3F5"/>
              </a:buClr>
              <a:buSzPts val="1400"/>
              <a:buFont typeface="Helvetica"/>
              <a:buChar char="❖"/>
            </a:pPr>
            <a:r>
              <a:t>São como soluções pré-fabricadas para resolver um problema recorrente de design em projetos;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Um padrão é uma descrição de mais alto nível de uma solução;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00" name="Google Shape;674;p3"/>
          <p:cNvSpPr/>
          <p:nvPr/>
        </p:nvSpPr>
        <p:spPr>
          <a:xfrm>
            <a:off x="5605900" y="811000"/>
            <a:ext cx="3336600" cy="4033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0A1D42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701" name="Google Shape;675;p3"/>
          <p:cNvSpPr txBox="1"/>
          <p:nvPr/>
        </p:nvSpPr>
        <p:spPr>
          <a:xfrm>
            <a:off x="5789674" y="1375199"/>
            <a:ext cx="3045902" cy="373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85750" indent="-273050">
              <a:buClr>
                <a:srgbClr val="0A1D42"/>
              </a:buClr>
              <a:buSzPts val="1200"/>
              <a:buFont typeface="Arial"/>
              <a:buChar char="❖"/>
              <a:defRPr sz="1200">
                <a:solidFill>
                  <a:srgbClr val="0A1D42"/>
                </a:solidFill>
              </a:defRPr>
            </a:pPr>
            <a:r>
              <a:t>Intent - A intenção do padrão descreve brevemente o problema e a solução.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  <a:endParaRPr sz="1200">
              <a:solidFill>
                <a:srgbClr val="0A1D42"/>
              </a:solidFill>
            </a:endParaRPr>
          </a:p>
          <a:p>
            <a:pPr marL="285750" indent="-273050">
              <a:buClr>
                <a:srgbClr val="0A1D42"/>
              </a:buClr>
              <a:buSzPts val="1200"/>
              <a:buFont typeface="Arial"/>
              <a:buChar char="❖"/>
              <a:defRPr sz="1200">
                <a:solidFill>
                  <a:srgbClr val="0A1D42"/>
                </a:solidFill>
              </a:defRPr>
            </a:pPr>
            <a:r>
              <a:t>Motivation - A motivação explica melhor o problema e a solução que o padrão torna possível.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  <a:endParaRPr sz="1200">
              <a:solidFill>
                <a:srgbClr val="0A1D42"/>
              </a:solidFill>
            </a:endParaRPr>
          </a:p>
          <a:p>
            <a:pPr marL="285750" indent="-273050">
              <a:buClr>
                <a:srgbClr val="0A1D42"/>
              </a:buClr>
              <a:buSzPts val="1200"/>
              <a:buFont typeface="Arial"/>
              <a:buChar char="❖"/>
              <a:defRPr sz="1200">
                <a:solidFill>
                  <a:srgbClr val="0A1D42"/>
                </a:solidFill>
              </a:defRPr>
            </a:pPr>
            <a:r>
              <a:t>Structure - A estrutura das classes mostra cada parte do padrão e como elas estão relacionadas.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  <a:endParaRPr sz="1200">
              <a:solidFill>
                <a:srgbClr val="0A1D42"/>
              </a:solidFill>
            </a:endParaRPr>
          </a:p>
          <a:p>
            <a:pPr marL="285750" indent="-273050">
              <a:buClr>
                <a:srgbClr val="0A1D42"/>
              </a:buClr>
              <a:buSzPts val="1200"/>
              <a:buFont typeface="Arial"/>
              <a:buChar char="❖"/>
              <a:defRPr sz="1200">
                <a:solidFill>
                  <a:srgbClr val="0A1D42"/>
                </a:solidFill>
              </a:defRPr>
            </a:pPr>
            <a:r>
              <a:t>Code Example - O exemplo de código em uma das linguagens de programação populares torna mais fácil compreender a ideia por trás do padrão.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  <a:endParaRPr sz="1200">
              <a:solidFill>
                <a:srgbClr val="0A1D42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200">
              <a:solidFill>
                <a:srgbClr val="0A1D42"/>
              </a:solidFill>
            </a:endParaRPr>
          </a:p>
        </p:txBody>
      </p:sp>
      <p:sp>
        <p:nvSpPr>
          <p:cNvPr id="702" name="Google Shape;676;p3"/>
          <p:cNvSpPr txBox="1"/>
          <p:nvPr/>
        </p:nvSpPr>
        <p:spPr>
          <a:xfrm>
            <a:off x="6025374" y="950163"/>
            <a:ext cx="2966701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0A1D42"/>
                </a:solidFill>
              </a:defRPr>
            </a:lvl1pPr>
          </a:lstStyle>
          <a:p>
            <a:pPr/>
            <a:r>
              <a:t>No que consiste: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681;g1e6d4c43b24_0_33"/>
          <p:cNvSpPr txBox="1"/>
          <p:nvPr>
            <p:ph type="title"/>
          </p:nvPr>
        </p:nvSpPr>
        <p:spPr>
          <a:xfrm>
            <a:off x="107231" y="196853"/>
            <a:ext cx="5338802" cy="685801"/>
          </a:xfrm>
          <a:prstGeom prst="rect">
            <a:avLst/>
          </a:prstGeom>
        </p:spPr>
        <p:txBody>
          <a:bodyPr/>
          <a:lstStyle/>
          <a:p>
            <a:pPr/>
            <a:r>
              <a:t>Tipos de Design Patterns</a:t>
            </a:r>
          </a:p>
        </p:txBody>
      </p:sp>
      <p:sp>
        <p:nvSpPr>
          <p:cNvPr id="705" name="Google Shape;682;g1e6d4c43b24_0_33"/>
          <p:cNvSpPr txBox="1"/>
          <p:nvPr/>
        </p:nvSpPr>
        <p:spPr>
          <a:xfrm>
            <a:off x="866350" y="1232900"/>
            <a:ext cx="2669401" cy="2005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85750" indent="-285750">
              <a:buClr>
                <a:srgbClr val="CEF3F5"/>
              </a:buClr>
              <a:buSzPts val="1400"/>
              <a:buFont typeface="Helvetica"/>
              <a:buChar char="❖"/>
            </a:pPr>
            <a:r>
              <a:t>Creational Patterns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</a:p>
          <a:p>
            <a:pPr marL="285750" indent="-285750">
              <a:buClr>
                <a:srgbClr val="CEF3F5"/>
              </a:buClr>
              <a:buSzPts val="1400"/>
              <a:buFont typeface="Helvetica"/>
              <a:buChar char="❖"/>
            </a:pPr>
            <a:r>
              <a:t>Structural Patterns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Behavioral Patterns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Architectural Patterns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06" name="Google Shape;683;g1e6d4c43b24_0_33" descr="Google Shape;683;g1e6d4c43b24_0_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9499" y="396400"/>
            <a:ext cx="3769500" cy="4426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688;g1e6d4c43b24_0_71"/>
          <p:cNvSpPr txBox="1"/>
          <p:nvPr>
            <p:ph type="title"/>
          </p:nvPr>
        </p:nvSpPr>
        <p:spPr>
          <a:xfrm>
            <a:off x="107231" y="196853"/>
            <a:ext cx="5338802" cy="685801"/>
          </a:xfrm>
          <a:prstGeom prst="rect">
            <a:avLst/>
          </a:prstGeom>
        </p:spPr>
        <p:txBody>
          <a:bodyPr/>
          <a:lstStyle/>
          <a:p>
            <a:pPr/>
            <a:r>
              <a:t>Architectural Patterns</a:t>
            </a:r>
          </a:p>
        </p:txBody>
      </p:sp>
      <p:sp>
        <p:nvSpPr>
          <p:cNvPr id="709" name="Google Shape;689;g1e6d4c43b24_0_71"/>
          <p:cNvSpPr txBox="1"/>
          <p:nvPr/>
        </p:nvSpPr>
        <p:spPr>
          <a:xfrm>
            <a:off x="866350" y="1232900"/>
            <a:ext cx="7471500" cy="180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Estrutura em comum: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</a:p>
          <a:p>
            <a:pPr marL="457200" indent="-317500">
              <a:buClr>
                <a:srgbClr val="CEF3F5"/>
              </a:buClr>
              <a:buSzPts val="1400"/>
              <a:buFont typeface="Arial"/>
              <a:buChar char="❖"/>
            </a:pPr>
            <a:r>
              <a:t>O aplicativo é dividido em três camadas: Modelo, Visualização e Controlador. 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</a:p>
          <a:p>
            <a:pPr marL="457200" indent="-317500">
              <a:buClr>
                <a:srgbClr val="CEF3F5"/>
              </a:buClr>
              <a:buSzPts val="1400"/>
              <a:buFont typeface="Arial"/>
              <a:buChar char="❖"/>
            </a:pPr>
            <a:r>
              <a:t>Cada um desses componentes lida com partes específicas de desenvolvimento.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694;g1e6d4c43b24_0_43"/>
          <p:cNvSpPr txBox="1"/>
          <p:nvPr>
            <p:ph type="title"/>
          </p:nvPr>
        </p:nvSpPr>
        <p:spPr>
          <a:xfrm>
            <a:off x="107231" y="196853"/>
            <a:ext cx="5338802" cy="685801"/>
          </a:xfrm>
          <a:prstGeom prst="rect">
            <a:avLst/>
          </a:prstGeom>
        </p:spPr>
        <p:txBody>
          <a:bodyPr/>
          <a:lstStyle/>
          <a:p>
            <a:pPr/>
            <a:r>
              <a:t>Architectural Patterns</a:t>
            </a:r>
          </a:p>
        </p:txBody>
      </p:sp>
      <p:pic>
        <p:nvPicPr>
          <p:cNvPr id="712" name="Google Shape;695;g1e6d4c43b24_0_43" descr="Google Shape;695;g1e6d4c43b24_0_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7949" y="1091953"/>
            <a:ext cx="5303453" cy="3166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00;g1e6d4c43b24_0_88"/>
          <p:cNvSpPr txBox="1"/>
          <p:nvPr>
            <p:ph type="title"/>
          </p:nvPr>
        </p:nvSpPr>
        <p:spPr>
          <a:xfrm>
            <a:off x="107231" y="196853"/>
            <a:ext cx="5338802" cy="685801"/>
          </a:xfrm>
          <a:prstGeom prst="rect">
            <a:avLst/>
          </a:prstGeom>
        </p:spPr>
        <p:txBody>
          <a:bodyPr/>
          <a:lstStyle/>
          <a:p>
            <a:pPr/>
            <a:r>
              <a:t>MVC (Model-View-Controller)</a:t>
            </a:r>
          </a:p>
        </p:txBody>
      </p:sp>
      <p:sp>
        <p:nvSpPr>
          <p:cNvPr id="715" name="Google Shape;701;g1e6d4c43b24_0_88"/>
          <p:cNvSpPr txBox="1"/>
          <p:nvPr/>
        </p:nvSpPr>
        <p:spPr>
          <a:xfrm>
            <a:off x="866350" y="1019474"/>
            <a:ext cx="5059801" cy="342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Prós: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285750" indent="-285750">
              <a:buClr>
                <a:srgbClr val="CEF3F5"/>
              </a:buClr>
              <a:buSzPts val="1400"/>
              <a:buFont typeface="Helvetica"/>
              <a:buChar char="❖"/>
            </a:pPr>
            <a:r>
              <a:t>Boa separação de lógica entre as camadas;</a:t>
            </a:r>
          </a:p>
          <a:p>
            <a:pPr marL="285750" indent="-285750">
              <a:buClr>
                <a:srgbClr val="CEF3F5"/>
              </a:buClr>
              <a:buSzPts val="1400"/>
              <a:buFont typeface="Helvetica"/>
              <a:buChar char="❖"/>
            </a:pPr>
            <a:r>
              <a:t>Boa divisão conceitual entre as entidades;</a:t>
            </a: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Mais conhecida no mercado;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</a:p>
          <a:p>
            <a:pPr indent="457200">
              <a:defRPr>
                <a:solidFill>
                  <a:srgbClr val="000000"/>
                </a:solidFill>
              </a:defRPr>
            </a:pPr>
          </a:p>
          <a:p>
            <a:pPr/>
            <a:r>
              <a:t>Contras: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Menor testabilidade, devido o controlador está fortemente vinculado a lógica da view, o que dificulta os testes de unidade, se mudar view precisa mudar o controlador;</a:t>
            </a: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Podem acabar recebendo muito código provinda regra de negócio, e ficando muito grande com o tempo;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16" name="Google Shape;702;g1e6d4c43b24_0_88" descr="Google Shape;702;g1e6d4c43b24_0_8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0474" y="736799"/>
            <a:ext cx="1919527" cy="3759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07;g1e6d4c43b24_0_80"/>
          <p:cNvSpPr txBox="1"/>
          <p:nvPr>
            <p:ph type="title"/>
          </p:nvPr>
        </p:nvSpPr>
        <p:spPr>
          <a:xfrm>
            <a:off x="107231" y="196853"/>
            <a:ext cx="5338802" cy="685801"/>
          </a:xfrm>
          <a:prstGeom prst="rect">
            <a:avLst/>
          </a:prstGeom>
        </p:spPr>
        <p:txBody>
          <a:bodyPr/>
          <a:lstStyle/>
          <a:p>
            <a:pPr/>
            <a:r>
              <a:t>MVP (Model-View-Presenter)</a:t>
            </a:r>
          </a:p>
        </p:txBody>
      </p:sp>
      <p:sp>
        <p:nvSpPr>
          <p:cNvPr id="719" name="Google Shape;708;g1e6d4c43b24_0_80"/>
          <p:cNvSpPr txBox="1"/>
          <p:nvPr/>
        </p:nvSpPr>
        <p:spPr>
          <a:xfrm>
            <a:off x="837900" y="1012375"/>
            <a:ext cx="5059801" cy="3631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Prós: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285750" indent="-285750">
              <a:buClr>
                <a:srgbClr val="CEF3F5"/>
              </a:buClr>
              <a:buSzPts val="1400"/>
              <a:buFont typeface="Helvetica"/>
              <a:buChar char="❖"/>
            </a:pPr>
            <a:r>
              <a:t>Boa separação de lógica entre as camadas;</a:t>
            </a:r>
          </a:p>
          <a:p>
            <a:pPr marL="285750" indent="-285750">
              <a:buClr>
                <a:srgbClr val="CEF3F5"/>
              </a:buClr>
              <a:buSzPts val="1400"/>
              <a:buFont typeface="Helvetica"/>
              <a:buChar char="❖"/>
            </a:pPr>
            <a:r>
              <a:t>Possui menos acoplamento com a view, devido o uso de interfaces;</a:t>
            </a: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Melhor aproveitamento de testes de unidade;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</a:p>
          <a:p>
            <a:pPr indent="457200">
              <a:defRPr>
                <a:solidFill>
                  <a:srgbClr val="000000"/>
                </a:solidFill>
              </a:defRPr>
            </a:pPr>
          </a:p>
          <a:p>
            <a:pPr/>
            <a:r>
              <a:t>Contras: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Utilizado geralmente com uma única view, o que reduz a reutilização de código;</a:t>
            </a: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A geração de código entre as camadas, para reduzir o acoplamento entre as camadas, pode se tornar oneroso ao longo do tempo;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20" name="Google Shape;709;g1e6d4c43b24_0_80" descr="Google Shape;709;g1e6d4c43b24_0_8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3756" y="377300"/>
            <a:ext cx="2144493" cy="4260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14;g1e6d4c43b24_0_58"/>
          <p:cNvSpPr txBox="1"/>
          <p:nvPr>
            <p:ph type="title"/>
          </p:nvPr>
        </p:nvSpPr>
        <p:spPr>
          <a:xfrm>
            <a:off x="299306" y="196853"/>
            <a:ext cx="5338802" cy="685801"/>
          </a:xfrm>
          <a:prstGeom prst="rect">
            <a:avLst/>
          </a:prstGeom>
        </p:spPr>
        <p:txBody>
          <a:bodyPr/>
          <a:lstStyle/>
          <a:p>
            <a:pPr/>
            <a:r>
              <a:t>MVVM (Model-View-View Model)</a:t>
            </a:r>
          </a:p>
        </p:txBody>
      </p:sp>
      <p:pic>
        <p:nvPicPr>
          <p:cNvPr id="723" name="Google Shape;715;g1e6d4c43b24_0_58" descr="Google Shape;715;g1e6d4c43b24_0_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6725" y="539750"/>
            <a:ext cx="2353825" cy="4023975"/>
          </a:xfrm>
          <a:prstGeom prst="rect">
            <a:avLst/>
          </a:prstGeom>
          <a:ln w="12700">
            <a:miter lim="400000"/>
          </a:ln>
        </p:spPr>
      </p:pic>
      <p:sp>
        <p:nvSpPr>
          <p:cNvPr id="724" name="Google Shape;716;g1e6d4c43b24_0_58"/>
          <p:cNvSpPr txBox="1"/>
          <p:nvPr/>
        </p:nvSpPr>
        <p:spPr>
          <a:xfrm>
            <a:off x="901899" y="976774"/>
            <a:ext cx="5059802" cy="383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Prós: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285750" indent="-285750">
              <a:buClr>
                <a:srgbClr val="CEF3F5"/>
              </a:buClr>
              <a:buSzPts val="1400"/>
              <a:buFont typeface="Helvetica"/>
              <a:buChar char="❖"/>
            </a:pPr>
            <a:r>
              <a:t>Código podem ser reutilizados entre as views de uma forma eficiente e prática;</a:t>
            </a: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Melhor aproveitamento de testes de unidade;</a:t>
            </a: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Trabalha de forma mais reativa, pois a ideia é funcionar com data binding, permitindo a melhor  sincronização com a regra de negócio;</a:t>
            </a: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Maior facilidade para ser modularizado e reutilizado que o MVC;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/>
            <a:r>
              <a:t>Contras: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Mais acoplada com a view do que o MVP;</a:t>
            </a:r>
          </a:p>
          <a:p>
            <a:pPr marL="285750" indent="-285750">
              <a:buClr>
                <a:srgbClr val="CEF3F5"/>
              </a:buClr>
              <a:buSzPts val="1400"/>
              <a:buFont typeface="Arial"/>
              <a:buChar char="❖"/>
            </a:pPr>
            <a:r>
              <a:t>Tem menor reutilização de testes unitários do que o MVP;</a:t>
            </a:r>
          </a:p>
          <a:p>
            <a:pPr indent="457200"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oftware Development Bussines Plan by Slidesgo">
      <a:dk1>
        <a:srgbClr val="F53227"/>
      </a:dk1>
      <a:lt1>
        <a:srgbClr val="CEF3F5"/>
      </a:lt1>
      <a:dk2>
        <a:srgbClr val="A7A7A7"/>
      </a:dk2>
      <a:lt2>
        <a:srgbClr val="535353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0000FF"/>
      </a:hlink>
      <a:folHlink>
        <a:srgbClr val="FF00FF"/>
      </a:folHlink>
    </a:clrScheme>
    <a:fontScheme name="Software Development Bussines Plan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oftware Development Bussines Plan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CEF3F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CEF3F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oftware Development Bussines Plan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0000FF"/>
      </a:hlink>
      <a:folHlink>
        <a:srgbClr val="FF00FF"/>
      </a:folHlink>
    </a:clrScheme>
    <a:fontScheme name="Software Development Bussines Plan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oftware Development Bussines Plan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CEF3F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CEF3F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