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94903-E9B0-4E60-88EC-1F795589DCAC}" v="446" dt="2023-05-11T08:50:24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9375"/>
            <a:ext cx="9144000" cy="2387600"/>
          </a:xfrm>
        </p:spPr>
        <p:txBody>
          <a:bodyPr/>
          <a:lstStyle/>
          <a:p>
            <a:r>
              <a:rPr lang="fr-FR" dirty="0">
                <a:cs typeface="Calibri Light"/>
              </a:rPr>
              <a:t>Flûte à l'Orgue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7676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cs typeface="Calibri"/>
              </a:rPr>
              <a:t>Guzzo</a:t>
            </a:r>
            <a:r>
              <a:rPr lang="fr-FR" dirty="0">
                <a:cs typeface="Calibri"/>
              </a:rPr>
              <a:t> Marco</a:t>
            </a:r>
          </a:p>
          <a:p>
            <a:r>
              <a:rPr lang="fr-FR" dirty="0" err="1">
                <a:cs typeface="Calibri"/>
              </a:rPr>
              <a:t>Levesy</a:t>
            </a:r>
            <a:r>
              <a:rPr lang="fr-FR" dirty="0">
                <a:cs typeface="Calibri"/>
              </a:rPr>
              <a:t> Victor</a:t>
            </a:r>
            <a:endParaRPr lang="fr-FR">
              <a:cs typeface="Calibri"/>
            </a:endParaRPr>
          </a:p>
          <a:p>
            <a:r>
              <a:rPr lang="fr-FR" dirty="0" err="1">
                <a:cs typeface="Calibri"/>
              </a:rPr>
              <a:t>Boisserie</a:t>
            </a:r>
            <a:r>
              <a:rPr lang="fr-FR" dirty="0">
                <a:cs typeface="Calibri"/>
              </a:rPr>
              <a:t> Charles</a:t>
            </a:r>
          </a:p>
        </p:txBody>
      </p:sp>
      <p:pic>
        <p:nvPicPr>
          <p:cNvPr id="7" name="Image 8" descr="Une image contenant tuyau, musique&#10;&#10;Description générée automatiquement">
            <a:extLst>
              <a:ext uri="{FF2B5EF4-FFF2-40B4-BE49-F238E27FC236}">
                <a16:creationId xmlns:a16="http://schemas.microsoft.com/office/drawing/2014/main" id="{C05C63B1-2DD1-2E5F-627B-8710342A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0">
            <a:off x="7331725" y="3200264"/>
            <a:ext cx="4505898" cy="2890362"/>
          </a:xfrm>
          <a:prstGeom prst="rect">
            <a:avLst/>
          </a:prstGeom>
        </p:spPr>
      </p:pic>
      <p:pic>
        <p:nvPicPr>
          <p:cNvPr id="9" name="Image 8" descr="Une image contenant tuyau, musique&#10;&#10;Description générée automatiquement">
            <a:extLst>
              <a:ext uri="{FF2B5EF4-FFF2-40B4-BE49-F238E27FC236}">
                <a16:creationId xmlns:a16="http://schemas.microsoft.com/office/drawing/2014/main" id="{B4483907-9F70-A64F-9B77-B21F6C3D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20000">
            <a:off x="106495" y="3328793"/>
            <a:ext cx="4505898" cy="28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260DDF2D-1A41-FB75-7E45-068F5FEA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0"/>
            <a:ext cx="12144375" cy="68294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F86C28E-6FA2-BA8A-DF84-E767BD06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"/>
            <a:ext cx="10515600" cy="1325563"/>
          </a:xfrm>
        </p:spPr>
        <p:txBody>
          <a:bodyPr/>
          <a:lstStyle/>
          <a:p>
            <a:r>
              <a:rPr lang="fr-FR" dirty="0">
                <a:cs typeface="Calibri Light"/>
              </a:rPr>
              <a:t>Concept :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121E22-95FC-7092-A8D7-88747F2154AB}"/>
              </a:ext>
            </a:extLst>
          </p:cNvPr>
          <p:cNvSpPr txBox="1"/>
          <p:nvPr/>
        </p:nvSpPr>
        <p:spPr>
          <a:xfrm>
            <a:off x="114895" y="6043017"/>
            <a:ext cx="11096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Un carton est utilisé comme réserve d'air, alimentée par une turbine.</a:t>
            </a:r>
          </a:p>
          <a:p>
            <a:r>
              <a:rPr lang="fr-FR" dirty="0">
                <a:cs typeface="Calibri"/>
              </a:rPr>
              <a:t>L'ouverture des flûtes est commandée mécaniquement depuis les servomoteurs</a:t>
            </a:r>
          </a:p>
        </p:txBody>
      </p:sp>
    </p:spTree>
    <p:extLst>
      <p:ext uri="{BB962C8B-B14F-4D97-AF65-F5344CB8AC3E}">
        <p14:creationId xmlns:p14="http://schemas.microsoft.com/office/powerpoint/2010/main" val="380802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19953-CE40-34B3-8852-E243A607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Partie Electronique :</a:t>
            </a:r>
            <a:endParaRPr lang="fr-FR" dirty="0"/>
          </a:p>
        </p:txBody>
      </p:sp>
      <p:pic>
        <p:nvPicPr>
          <p:cNvPr id="4" name="Image 4" descr="Une image contenant texte, Appareils électroniques, circuit&#10;&#10;Description générée automatiquement">
            <a:extLst>
              <a:ext uri="{FF2B5EF4-FFF2-40B4-BE49-F238E27FC236}">
                <a16:creationId xmlns:a16="http://schemas.microsoft.com/office/drawing/2014/main" id="{8443ED46-35CB-2F96-4D92-EAB04AEF2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5" t="16241" r="32355" b="8942"/>
          <a:stretch/>
        </p:blipFill>
        <p:spPr>
          <a:xfrm>
            <a:off x="6154057" y="-391"/>
            <a:ext cx="6033180" cy="59598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DA1EB9-BAB2-13DD-C545-8D89C1F49106}"/>
              </a:ext>
            </a:extLst>
          </p:cNvPr>
          <p:cNvSpPr txBox="1"/>
          <p:nvPr/>
        </p:nvSpPr>
        <p:spPr>
          <a:xfrm>
            <a:off x="1039812" y="3012848"/>
            <a:ext cx="35959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Réalisation d'un PCB reliant les servomoteurs et la turbine à la carte utilisée (H7) et les alimentant.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46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B11EF-128E-B9E9-51ED-F21C5F66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Partie Informatique</a:t>
            </a:r>
            <a:endParaRPr lang="fr-FR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BDD14B-6B03-1D8E-97FC-D494E60A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527"/>
            <a:ext cx="9086850" cy="548207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604793-5FF6-E2EE-0689-86B47BD9C55D}"/>
              </a:ext>
            </a:extLst>
          </p:cNvPr>
          <p:cNvSpPr txBox="1"/>
          <p:nvPr/>
        </p:nvSpPr>
        <p:spPr>
          <a:xfrm>
            <a:off x="9161008" y="1689553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Code réalisé sur STM32CubeIDE permettant d'importer des commandes claviers via </a:t>
            </a:r>
            <a:r>
              <a:rPr lang="fr-FR" dirty="0" err="1">
                <a:cs typeface="Calibri"/>
              </a:rPr>
              <a:t>Renoise</a:t>
            </a:r>
            <a:r>
              <a:rPr lang="fr-FR" dirty="0">
                <a:cs typeface="Calibri"/>
              </a:rPr>
              <a:t> et de distribuer les commandes correspondantes vers les servomoteurs</a:t>
            </a:r>
          </a:p>
        </p:txBody>
      </p:sp>
    </p:spTree>
    <p:extLst>
      <p:ext uri="{BB962C8B-B14F-4D97-AF65-F5344CB8AC3E}">
        <p14:creationId xmlns:p14="http://schemas.microsoft.com/office/powerpoint/2010/main" val="62877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15E5E-7B2B-09F4-D6EA-B91EB95F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cs typeface="Calibri Light"/>
              </a:rPr>
              <a:t>Merci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449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Flûte à l'Orgue</vt:lpstr>
      <vt:lpstr>Concept :</vt:lpstr>
      <vt:lpstr>Partie Electronique :</vt:lpstr>
      <vt:lpstr>Partie Informatique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93</cp:revision>
  <dcterms:created xsi:type="dcterms:W3CDTF">2023-05-11T08:28:16Z</dcterms:created>
  <dcterms:modified xsi:type="dcterms:W3CDTF">2023-05-11T08:51:41Z</dcterms:modified>
</cp:coreProperties>
</file>