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75" r:id="rId5"/>
    <p:sldId id="260" r:id="rId6"/>
    <p:sldId id="270" r:id="rId7"/>
    <p:sldId id="269" r:id="rId8"/>
    <p:sldId id="272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93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1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8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44BE-841E-497F-9C86-FF80A50FB1E8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ACACA3-622B-4841-82EA-2A9D815E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6F4B-9430-DF72-4210-8D419EC68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533" y="965611"/>
            <a:ext cx="8915399" cy="2262781"/>
          </a:xfrm>
        </p:spPr>
        <p:txBody>
          <a:bodyPr/>
          <a:lstStyle/>
          <a:p>
            <a:r>
              <a:rPr lang="en-US" dirty="0"/>
              <a:t>Image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99DD6-02A2-8B3A-D355-8E7518E5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767" y="5225142"/>
            <a:ext cx="2892490" cy="455645"/>
          </a:xfrm>
        </p:spPr>
        <p:txBody>
          <a:bodyPr/>
          <a:lstStyle/>
          <a:p>
            <a:r>
              <a:rPr lang="en-US" dirty="0"/>
              <a:t>Munteanu Victor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C439C5-A07B-9CCC-CA2C-F754B957E124}"/>
              </a:ext>
            </a:extLst>
          </p:cNvPr>
          <p:cNvSpPr txBox="1">
            <a:spLocks/>
          </p:cNvSpPr>
          <p:nvPr/>
        </p:nvSpPr>
        <p:spPr>
          <a:xfrm>
            <a:off x="4506686" y="3629608"/>
            <a:ext cx="2892490" cy="4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ATAI/DNN Project</a:t>
            </a:r>
          </a:p>
        </p:txBody>
      </p:sp>
    </p:spTree>
    <p:extLst>
      <p:ext uri="{BB962C8B-B14F-4D97-AF65-F5344CB8AC3E}">
        <p14:creationId xmlns:p14="http://schemas.microsoft.com/office/powerpoint/2010/main" val="149475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11D7-1E39-D474-9305-66B24161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D00C-61E9-19B4-084F-BA577FD5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5065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results suggest that pretraining Siamese networks using contrastive learning, such as the Barlow Twins Loss, may be a promising approach for image similarity tasks.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9D5-4ABA-381D-688D-FF883925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08" y="2712887"/>
            <a:ext cx="8911687" cy="1280890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0052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33BE-5D08-44BA-CC87-1ED4411C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701BE-30B0-AFBD-3E84-0BEC34D9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74" y="2408809"/>
            <a:ext cx="8505107" cy="176466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16AD94-E79B-DF6F-2C72-8DBEA8A0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128" y="1540189"/>
            <a:ext cx="8915400" cy="1050611"/>
          </a:xfrm>
        </p:spPr>
        <p:txBody>
          <a:bodyPr/>
          <a:lstStyle/>
          <a:p>
            <a:r>
              <a:rPr lang="en-US" dirty="0"/>
              <a:t>Find the pair</a:t>
            </a:r>
          </a:p>
        </p:txBody>
      </p:sp>
    </p:spTree>
    <p:extLst>
      <p:ext uri="{BB962C8B-B14F-4D97-AF65-F5344CB8AC3E}">
        <p14:creationId xmlns:p14="http://schemas.microsoft.com/office/powerpoint/2010/main" val="23928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85EA-5AE5-A6F6-DF19-236670C2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DFD1-EBBB-422B-4D7B-FDF79126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267200" cy="43689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7A22-9DF4-37AB-CAC7-38618E45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42" y="2210641"/>
            <a:ext cx="6987246" cy="37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D7F3-93C9-6ACD-E191-0A42B1A9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AA8B-6F90-D8D6-F474-94216ECD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train/test (1000/330)</a:t>
            </a:r>
          </a:p>
          <a:p>
            <a:r>
              <a:rPr lang="en-US" dirty="0"/>
              <a:t>Top-K: for a given image, find the top k closest images in the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3896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555A-2160-195D-7736-2BC1F3BD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ABC8-CA2B-B276-3243-2B748CE7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476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Tried to learn the distance function: added adaptive layers, fine-tuned on Totally-Looks-Like dataset to predict the similarity between 2 images.</a:t>
            </a:r>
          </a:p>
          <a:p>
            <a:pPr lvl="1"/>
            <a:r>
              <a:rPr lang="en-US" sz="2000" dirty="0"/>
              <a:t>Results: Top-25 metric, the target image was found in the closest 25 images only in 1%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Used Saliency maps to visualize the parts of the images based on which the network did the “matching”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5" descr="A picture containing text, colorful, different, vegetable&#10;&#10;Description automatically generated">
            <a:extLst>
              <a:ext uri="{FF2B5EF4-FFF2-40B4-BE49-F238E27FC236}">
                <a16:creationId xmlns:a16="http://schemas.microsoft.com/office/drawing/2014/main" id="{46B09C81-A675-0F3F-BC19-B4283866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03" y="4001294"/>
            <a:ext cx="2574897" cy="25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44DA-5631-4011-B581-BE785D59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83DB-1578-ED46-FFE1-4BB20772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 using Barlow Twins (similar to </a:t>
            </a:r>
            <a:r>
              <a:rPr lang="en-US" dirty="0" err="1"/>
              <a:t>SimCLR</a:t>
            </a:r>
            <a:r>
              <a:rPr lang="en-US" dirty="0"/>
              <a:t>) on ImageNet</a:t>
            </a:r>
          </a:p>
          <a:p>
            <a:r>
              <a:rPr lang="en-US" dirty="0"/>
              <a:t>Add “Projection Layers” on top for an even lower embedding space</a:t>
            </a:r>
          </a:p>
          <a:p>
            <a:pPr lvl="1"/>
            <a:r>
              <a:rPr lang="en-US" dirty="0"/>
              <a:t> (from 2000 -&gt; 256)</a:t>
            </a:r>
          </a:p>
          <a:p>
            <a:r>
              <a:rPr lang="en-US" dirty="0"/>
              <a:t>Use </a:t>
            </a:r>
            <a:r>
              <a:rPr lang="en-US" dirty="0" err="1"/>
              <a:t>TripletLoss</a:t>
            </a:r>
            <a:r>
              <a:rPr lang="en-US" dirty="0"/>
              <a:t> to finetune the model</a:t>
            </a:r>
          </a:p>
        </p:txBody>
      </p:sp>
    </p:spTree>
    <p:extLst>
      <p:ext uri="{BB962C8B-B14F-4D97-AF65-F5344CB8AC3E}">
        <p14:creationId xmlns:p14="http://schemas.microsoft.com/office/powerpoint/2010/main" val="429069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8F6-1897-A1EB-E1C0-AC32698C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Barlow Twins</a:t>
            </a:r>
          </a:p>
        </p:txBody>
      </p:sp>
      <p:pic>
        <p:nvPicPr>
          <p:cNvPr id="1026" name="Picture 2" descr="Screen Shot 2021-04-29 at 6 26 48 AM">
            <a:extLst>
              <a:ext uri="{FF2B5EF4-FFF2-40B4-BE49-F238E27FC236}">
                <a16:creationId xmlns:a16="http://schemas.microsoft.com/office/drawing/2014/main" id="{6A00F5C3-9D20-CAA3-82DF-FA244732E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9661" y="2133600"/>
            <a:ext cx="703450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CE0B-6357-68C1-B6BC-3B9BBD6F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9D99-D853-1EBF-3822-E18C4945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Finetuned on 900 pairs of images</a:t>
            </a:r>
          </a:p>
          <a:p>
            <a:r>
              <a:rPr lang="en-US" dirty="0"/>
              <a:t>Used 325 pairs for validation</a:t>
            </a:r>
          </a:p>
          <a:p>
            <a:pPr lvl="1"/>
            <a:r>
              <a:rPr lang="en-US" dirty="0"/>
              <a:t>Found 51/325 in the top-1: 15.7%</a:t>
            </a:r>
          </a:p>
          <a:p>
            <a:pPr lvl="1"/>
            <a:r>
              <a:rPr lang="en-US" dirty="0"/>
              <a:t>Found 105/325 in the top-5: 32.3%</a:t>
            </a:r>
          </a:p>
          <a:p>
            <a:pPr lvl="1"/>
            <a:r>
              <a:rPr lang="en-US" dirty="0"/>
              <a:t>Found 131/325 in the top-10: 40.3%</a:t>
            </a:r>
          </a:p>
          <a:p>
            <a:pPr lvl="1"/>
            <a:r>
              <a:rPr lang="en-US" dirty="0"/>
              <a:t>Found 152/325 in the top-15: 46.7%</a:t>
            </a:r>
          </a:p>
          <a:p>
            <a:pPr lvl="1"/>
            <a:r>
              <a:rPr lang="en-US" dirty="0"/>
              <a:t>Found 184/325 in the top-25: 56.6%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6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8320-A2E0-0B71-3DE3-AB5B0958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05" y="1010190"/>
            <a:ext cx="8911687" cy="953081"/>
          </a:xfrm>
        </p:spPr>
        <p:txBody>
          <a:bodyPr>
            <a:normAutofit fontScale="90000"/>
          </a:bodyPr>
          <a:lstStyle/>
          <a:p>
            <a:r>
              <a:rPr lang="en-US" dirty="0"/>
              <a:t>Barlow Twins vs Classification pretraining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37FCE5F-F95A-8530-F667-6513506C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14" y="2128792"/>
            <a:ext cx="5651051" cy="429232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EBDBF89-7158-04F3-0F34-FC8278625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128792"/>
            <a:ext cx="5738826" cy="4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06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523</TotalTime>
  <Words>237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Wisp</vt:lpstr>
      <vt:lpstr>Image Similarity</vt:lpstr>
      <vt:lpstr>Recap</vt:lpstr>
      <vt:lpstr>Siamese Network</vt:lpstr>
      <vt:lpstr>Evaluation</vt:lpstr>
      <vt:lpstr>Experiments</vt:lpstr>
      <vt:lpstr>Contrastive Learning</vt:lpstr>
      <vt:lpstr>Barlow Twins</vt:lpstr>
      <vt:lpstr>Results</vt:lpstr>
      <vt:lpstr>Barlow Twins vs Classification pretraining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Similarity</dc:title>
  <dc:creator>Munteanu Victor</dc:creator>
  <cp:lastModifiedBy>Victor Laurentiu Munteanu</cp:lastModifiedBy>
  <cp:revision>8</cp:revision>
  <dcterms:created xsi:type="dcterms:W3CDTF">2022-12-19T09:25:53Z</dcterms:created>
  <dcterms:modified xsi:type="dcterms:W3CDTF">2023-02-02T10:25:12Z</dcterms:modified>
</cp:coreProperties>
</file>