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5026-A4CB-446A-8524-A05951416DB9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04E1-8716-43F6-9BF5-4E6F01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While for humans is nearly effortless to assess the similarity between 2 images.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904E1-8716-43F6-9BF5-4E6F01A9E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4E45-7EF9-A878-B1EC-79484370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CF2F2-3DEC-BBD7-B202-EFE4B8D9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E1F7-86F1-9BD9-4865-17B7594A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A8D5-5541-428E-2A34-BE058457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7B0D-80E9-F6A8-4925-4F81C872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D927-A625-F1ED-9DCE-9BB18257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43D3A-8828-9801-1861-1616591D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102A-8AC4-3311-BDF6-0FD54DDE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9B21-AA0F-71A7-CACE-FCF488E3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8F32-FB80-A78F-3A81-1F6316B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4385-00AF-7609-C929-02B38CE02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9E889-2F80-F817-5F44-6CF89B4CE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B5BE1-AA91-0B5A-D763-356659D1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5C01-ED9A-7E36-C98F-5F794CDD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D5AE-75F3-D563-47FE-BFA5475C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46E1-1EA0-20FE-4400-EB34EE4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A91E-BBAF-46C5-093C-810D7866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B5AE-47B7-F410-71BE-425A8D49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46A69-0EC2-B57E-69AA-184FDBD0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129A-2D09-CF54-7537-8EAF0B9E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176-9C57-0702-BCDF-9B78441A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90ADD-E047-77BF-BF78-985AA1DD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2029-1189-AC37-E7CF-F9C1D053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5669-AB69-734C-3EA2-DFF772C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E0E0-066E-E7CE-BB9A-4DB85D04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A3C3-0724-EE31-1E0A-7BCD1F4E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A5AE-B222-EB42-AFA9-53FED383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75E07-477F-B079-D11B-73C05105D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CEDB-3567-5760-F23A-55567255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CB5C9-A225-5E32-54C9-102DD301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091F1-9EB7-F13B-1D10-7A6B1019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F7C8-5687-A089-9F2C-A0CCED48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3F658-12AC-CCD2-9557-69BD7372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DBDE2-9280-86E1-318B-2E9F6608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CB7A6-A876-2E0C-DFB6-171F7E765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7663C-B310-7FCB-04F5-3C2E95836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528C-4F9E-D9AD-CA65-2E4A49BC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0968A-3444-6DA6-16D9-3BC11B65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490F9-2CC6-F31C-5CEE-CE038477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EFBC-F9BD-044A-D7A5-C1D6C436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BFCC1-67AA-9A08-8B3A-2453EC6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E5D2D-4220-97B4-A15B-3D560F5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A5FAD-65B3-6459-25D2-B9E3D5B6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EF2FE-AED7-D745-260E-095FC31A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D409B-3C8D-E798-28D0-81057A23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99B95-3584-AAB7-3E8F-9795513D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A1C9-9C9D-844A-FB2C-3385C71C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24A9-485F-0844-B2FF-E37124E9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EB22-7B11-E27D-A708-4EAB597A1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5FFB-7DC8-265C-CA43-5BD3AEC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FAD1-B532-92B1-FE54-45C4728F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02E7-287A-C656-50F7-DCBDF97B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1208-589B-3F06-BB74-93D491C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136FD-CC38-F7BB-FD6E-7CC82DAA1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715B-D550-4671-5037-EF484EC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5EE7-849A-9876-E240-F1A17554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F650-643E-4F84-678B-71EF1684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0954-74B4-E310-64E3-45E13CD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7F5A8-E54F-B795-0479-B01518EA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0817-044E-8C87-2EC5-9B089AD6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4FBF-8C8B-FC95-E77A-BF5995279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250-91DF-4627-A459-897C0E20F443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FDA6-C8BD-2DA9-2557-C08DD7315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A6D9-F36D-40A2-5725-EB10C024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7F99-7E38-47DB-8AF8-B01FA09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0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6F4B-9430-DF72-4210-8D419EC6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99DD6-02A2-8B3A-D355-8E7518E5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767" y="5225142"/>
            <a:ext cx="2892490" cy="455645"/>
          </a:xfrm>
        </p:spPr>
        <p:txBody>
          <a:bodyPr/>
          <a:lstStyle/>
          <a:p>
            <a:r>
              <a:rPr lang="en-US" dirty="0"/>
              <a:t>Munteanu Victor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C439C5-A07B-9CCC-CA2C-F754B957E124}"/>
              </a:ext>
            </a:extLst>
          </p:cNvPr>
          <p:cNvSpPr txBox="1">
            <a:spLocks/>
          </p:cNvSpPr>
          <p:nvPr/>
        </p:nvSpPr>
        <p:spPr>
          <a:xfrm>
            <a:off x="4506686" y="3629608"/>
            <a:ext cx="2892490" cy="45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ATAI/DNN Project</a:t>
            </a:r>
          </a:p>
        </p:txBody>
      </p:sp>
    </p:spTree>
    <p:extLst>
      <p:ext uri="{BB962C8B-B14F-4D97-AF65-F5344CB8AC3E}">
        <p14:creationId xmlns:p14="http://schemas.microsoft.com/office/powerpoint/2010/main" val="149475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391E-FB1E-B803-920A-596A563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B3EA-61DC-86F8-D190-68859C66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80"/>
            <a:ext cx="10515600" cy="1325563"/>
          </a:xfrm>
        </p:spPr>
        <p:txBody>
          <a:bodyPr/>
          <a:lstStyle/>
          <a:p>
            <a:r>
              <a:rPr lang="en-US" dirty="0"/>
              <a:t>For a given image, find the most “visually” similar image from a subset of images.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D3349-E92F-289C-02AD-45B43773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90" y="2710932"/>
            <a:ext cx="6818409" cy="27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7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9654-2AC9-5DCE-52B0-80C830DA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7400-BA3C-FB7D-6937-EB8F6AD1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6138"/>
          </a:xfrm>
        </p:spPr>
        <p:txBody>
          <a:bodyPr/>
          <a:lstStyle/>
          <a:p>
            <a:r>
              <a:rPr lang="en-US" dirty="0"/>
              <a:t>image compression - where the decompressed image should be as indistinguishable as possible from the original image by a human observer, regardless of their pixel representations.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5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C4F6-EF62-77EC-EF88-34E578AE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2133-B1F5-9655-B40E-2AD19952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human judgment is asymmetric. For example, most humans will think image 1 looks more like image 2, but for image 2, will say that it looks more like image 3.</a:t>
            </a:r>
          </a:p>
          <a:p>
            <a:r>
              <a:rPr lang="en-US" dirty="0"/>
              <a:t>The following dataset, does not contain the direction information of which image from left or right is looking to the other one.</a:t>
            </a:r>
          </a:p>
        </p:txBody>
      </p:sp>
    </p:spTree>
    <p:extLst>
      <p:ext uri="{BB962C8B-B14F-4D97-AF65-F5344CB8AC3E}">
        <p14:creationId xmlns:p14="http://schemas.microsoft.com/office/powerpoint/2010/main" val="9672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BC87-83EE-10EF-9D98-C22A833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2B0E-20C6-19D1-11BF-53984193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3706"/>
          </a:xfrm>
        </p:spPr>
        <p:txBody>
          <a:bodyPr>
            <a:normAutofit/>
          </a:bodyPr>
          <a:lstStyle/>
          <a:p>
            <a:r>
              <a:rPr lang="en-US" dirty="0"/>
              <a:t>Totally-Looks-Like</a:t>
            </a:r>
          </a:p>
          <a:p>
            <a:r>
              <a:rPr lang="en-US" dirty="0"/>
              <a:t>After a popular entertainment website, where people post pairs of images that they find as visually similar</a:t>
            </a:r>
          </a:p>
          <a:p>
            <a:r>
              <a:rPr lang="en-US" dirty="0"/>
              <a:t>~6000 pairs of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5D141-148A-2C10-20E8-AA398E4E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03" y="4414885"/>
            <a:ext cx="3132951" cy="1926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F9FD3C-38A3-7AB9-1236-8B497863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98" y="4419177"/>
            <a:ext cx="3228586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2806B-8369-682B-7012-1BCAC20E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673" y="4414885"/>
            <a:ext cx="3220422" cy="19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FD4D-9550-3097-DC5F-7DEEC7B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26C8-88A5-C715-41CE-E1BBA287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SoTA</a:t>
            </a:r>
            <a:r>
              <a:rPr lang="en-US" dirty="0"/>
              <a:t> is to extract the features from each image by using some Convolutional Neural Network based architecture (</a:t>
            </a:r>
            <a:r>
              <a:rPr lang="en-US" dirty="0" err="1"/>
              <a:t>ResNet</a:t>
            </a:r>
            <a:r>
              <a:rPr lang="en-US" dirty="0"/>
              <a:t>, VGG,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CoAtNet</a:t>
            </a:r>
            <a:r>
              <a:rPr lang="en-US" dirty="0"/>
              <a:t>) and then check whether these features are close enough by using a distance function (cosine similarity, Euclidean distance).</a:t>
            </a:r>
          </a:p>
          <a:p>
            <a:endParaRPr lang="en-US" dirty="0"/>
          </a:p>
          <a:p>
            <a:r>
              <a:rPr lang="en-US" dirty="0"/>
              <a:t>Siamese Network</a:t>
            </a:r>
          </a:p>
          <a:p>
            <a:r>
              <a:rPr lang="en-US" dirty="0"/>
              <a:t>Triplet loss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6E0FF-3050-938B-E706-215CB714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3" y="3551283"/>
            <a:ext cx="5915607" cy="31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0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C716-6BE7-16A4-43D9-F63143C9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D7D8-4083-C67B-8645-73FE713C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calculate a “confusion” matrix where each image in the dataset is compared with every other image in the dataset.</a:t>
            </a:r>
          </a:p>
          <a:p>
            <a:r>
              <a:rPr lang="en-US" dirty="0"/>
              <a:t>Recall curve at different ranks (should give a higher score the closer the ground-truth pair image is to the rank 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B96-3D8D-B46E-FF0B-04B28530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20" y="2654236"/>
            <a:ext cx="7988559" cy="1325563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9585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265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Image Similarity</vt:lpstr>
      <vt:lpstr>Introduction</vt:lpstr>
      <vt:lpstr>Motivation</vt:lpstr>
      <vt:lpstr>Challenges</vt:lpstr>
      <vt:lpstr>Dataset</vt:lpstr>
      <vt:lpstr>Related Work</vt:lpstr>
      <vt:lpstr>Evaluation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Similarity</dc:title>
  <dc:creator>Munteanu Victor</dc:creator>
  <cp:lastModifiedBy>Munteanu Victor</cp:lastModifiedBy>
  <cp:revision>1</cp:revision>
  <dcterms:created xsi:type="dcterms:W3CDTF">2022-10-23T21:09:27Z</dcterms:created>
  <dcterms:modified xsi:type="dcterms:W3CDTF">2022-10-24T12:21:05Z</dcterms:modified>
</cp:coreProperties>
</file>