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7" r:id="rId4"/>
    <p:sldId id="260" r:id="rId5"/>
    <p:sldId id="268" r:id="rId6"/>
    <p:sldId id="257" r:id="rId7"/>
    <p:sldId id="269" r:id="rId8"/>
    <p:sldId id="261" r:id="rId9"/>
    <p:sldId id="262" r:id="rId10"/>
    <p:sldId id="265" r:id="rId11"/>
    <p:sldId id="263" r:id="rId12"/>
    <p:sldId id="264"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34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44096-1D87-ACA0-2E6C-071E20093E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20EAF09-4C18-9A9B-E2C9-5800F21980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DD277D-45C6-F968-FAEC-B50B21E8B489}"/>
              </a:ext>
            </a:extLst>
          </p:cNvPr>
          <p:cNvSpPr>
            <a:spLocks noGrp="1"/>
          </p:cNvSpPr>
          <p:nvPr>
            <p:ph type="dt" sz="half" idx="10"/>
          </p:nvPr>
        </p:nvSpPr>
        <p:spPr/>
        <p:txBody>
          <a:bodyPr/>
          <a:lstStyle/>
          <a:p>
            <a:fld id="{D7B344BE-841E-497F-9C86-FF80A50FB1E8}" type="datetimeFigureOut">
              <a:rPr lang="en-US" smtClean="0"/>
              <a:t>19-Dec-22</a:t>
            </a:fld>
            <a:endParaRPr lang="en-US"/>
          </a:p>
        </p:txBody>
      </p:sp>
      <p:sp>
        <p:nvSpPr>
          <p:cNvPr id="5" name="Footer Placeholder 4">
            <a:extLst>
              <a:ext uri="{FF2B5EF4-FFF2-40B4-BE49-F238E27FC236}">
                <a16:creationId xmlns:a16="http://schemas.microsoft.com/office/drawing/2014/main" id="{47459BAC-1CBC-BF5E-9CF1-FA97EB3930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2A35E3-539B-27DC-FA4E-0A0BB9A2EAF8}"/>
              </a:ext>
            </a:extLst>
          </p:cNvPr>
          <p:cNvSpPr>
            <a:spLocks noGrp="1"/>
          </p:cNvSpPr>
          <p:nvPr>
            <p:ph type="sldNum" sz="quarter" idx="12"/>
          </p:nvPr>
        </p:nvSpPr>
        <p:spPr/>
        <p:txBody>
          <a:bodyPr/>
          <a:lstStyle/>
          <a:p>
            <a:fld id="{91ACACA3-622B-4841-82EA-2A9D815EA4A4}" type="slidenum">
              <a:rPr lang="en-US" smtClean="0"/>
              <a:t>‹#›</a:t>
            </a:fld>
            <a:endParaRPr lang="en-US"/>
          </a:p>
        </p:txBody>
      </p:sp>
    </p:spTree>
    <p:extLst>
      <p:ext uri="{BB962C8B-B14F-4D97-AF65-F5344CB8AC3E}">
        <p14:creationId xmlns:p14="http://schemas.microsoft.com/office/powerpoint/2010/main" val="3167086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59E96-53B4-ECA8-062C-AF3993B47F5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C9E1C0-01D3-3378-97BC-9DCB277760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1FE8EF-789B-0BFB-1FEC-A3A60BED810B}"/>
              </a:ext>
            </a:extLst>
          </p:cNvPr>
          <p:cNvSpPr>
            <a:spLocks noGrp="1"/>
          </p:cNvSpPr>
          <p:nvPr>
            <p:ph type="dt" sz="half" idx="10"/>
          </p:nvPr>
        </p:nvSpPr>
        <p:spPr/>
        <p:txBody>
          <a:bodyPr/>
          <a:lstStyle/>
          <a:p>
            <a:fld id="{D7B344BE-841E-497F-9C86-FF80A50FB1E8}" type="datetimeFigureOut">
              <a:rPr lang="en-US" smtClean="0"/>
              <a:t>19-Dec-22</a:t>
            </a:fld>
            <a:endParaRPr lang="en-US"/>
          </a:p>
        </p:txBody>
      </p:sp>
      <p:sp>
        <p:nvSpPr>
          <p:cNvPr id="5" name="Footer Placeholder 4">
            <a:extLst>
              <a:ext uri="{FF2B5EF4-FFF2-40B4-BE49-F238E27FC236}">
                <a16:creationId xmlns:a16="http://schemas.microsoft.com/office/drawing/2014/main" id="{2F6F42DA-AC5A-652E-70B9-211A36A97C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4EA9B5-120D-98FA-29EB-415B52D3F350}"/>
              </a:ext>
            </a:extLst>
          </p:cNvPr>
          <p:cNvSpPr>
            <a:spLocks noGrp="1"/>
          </p:cNvSpPr>
          <p:nvPr>
            <p:ph type="sldNum" sz="quarter" idx="12"/>
          </p:nvPr>
        </p:nvSpPr>
        <p:spPr/>
        <p:txBody>
          <a:bodyPr/>
          <a:lstStyle/>
          <a:p>
            <a:fld id="{91ACACA3-622B-4841-82EA-2A9D815EA4A4}" type="slidenum">
              <a:rPr lang="en-US" smtClean="0"/>
              <a:t>‹#›</a:t>
            </a:fld>
            <a:endParaRPr lang="en-US"/>
          </a:p>
        </p:txBody>
      </p:sp>
    </p:spTree>
    <p:extLst>
      <p:ext uri="{BB962C8B-B14F-4D97-AF65-F5344CB8AC3E}">
        <p14:creationId xmlns:p14="http://schemas.microsoft.com/office/powerpoint/2010/main" val="3422343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D9AD62-DDB6-4893-4890-69D1FD2E882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A164FB-E1ED-016B-696C-88C61A828C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4BEA5A-471A-EBEE-F83C-098EEF926802}"/>
              </a:ext>
            </a:extLst>
          </p:cNvPr>
          <p:cNvSpPr>
            <a:spLocks noGrp="1"/>
          </p:cNvSpPr>
          <p:nvPr>
            <p:ph type="dt" sz="half" idx="10"/>
          </p:nvPr>
        </p:nvSpPr>
        <p:spPr/>
        <p:txBody>
          <a:bodyPr/>
          <a:lstStyle/>
          <a:p>
            <a:fld id="{D7B344BE-841E-497F-9C86-FF80A50FB1E8}" type="datetimeFigureOut">
              <a:rPr lang="en-US" smtClean="0"/>
              <a:t>19-Dec-22</a:t>
            </a:fld>
            <a:endParaRPr lang="en-US"/>
          </a:p>
        </p:txBody>
      </p:sp>
      <p:sp>
        <p:nvSpPr>
          <p:cNvPr id="5" name="Footer Placeholder 4">
            <a:extLst>
              <a:ext uri="{FF2B5EF4-FFF2-40B4-BE49-F238E27FC236}">
                <a16:creationId xmlns:a16="http://schemas.microsoft.com/office/drawing/2014/main" id="{95E16F97-2319-F4E6-5A37-4DAFFD393C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F33AD4-0684-FFC9-59CB-07CD4E112C3D}"/>
              </a:ext>
            </a:extLst>
          </p:cNvPr>
          <p:cNvSpPr>
            <a:spLocks noGrp="1"/>
          </p:cNvSpPr>
          <p:nvPr>
            <p:ph type="sldNum" sz="quarter" idx="12"/>
          </p:nvPr>
        </p:nvSpPr>
        <p:spPr/>
        <p:txBody>
          <a:bodyPr/>
          <a:lstStyle/>
          <a:p>
            <a:fld id="{91ACACA3-622B-4841-82EA-2A9D815EA4A4}" type="slidenum">
              <a:rPr lang="en-US" smtClean="0"/>
              <a:t>‹#›</a:t>
            </a:fld>
            <a:endParaRPr lang="en-US"/>
          </a:p>
        </p:txBody>
      </p:sp>
    </p:spTree>
    <p:extLst>
      <p:ext uri="{BB962C8B-B14F-4D97-AF65-F5344CB8AC3E}">
        <p14:creationId xmlns:p14="http://schemas.microsoft.com/office/powerpoint/2010/main" val="3444183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9C9CB-4255-BA0C-3F4C-1814E23A51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ABE503-CB9D-DD3B-1368-9A5E5B3D8F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295673-21C7-B163-BC4B-105B3CA448B6}"/>
              </a:ext>
            </a:extLst>
          </p:cNvPr>
          <p:cNvSpPr>
            <a:spLocks noGrp="1"/>
          </p:cNvSpPr>
          <p:nvPr>
            <p:ph type="dt" sz="half" idx="10"/>
          </p:nvPr>
        </p:nvSpPr>
        <p:spPr/>
        <p:txBody>
          <a:bodyPr/>
          <a:lstStyle/>
          <a:p>
            <a:fld id="{D7B344BE-841E-497F-9C86-FF80A50FB1E8}" type="datetimeFigureOut">
              <a:rPr lang="en-US" smtClean="0"/>
              <a:t>19-Dec-22</a:t>
            </a:fld>
            <a:endParaRPr lang="en-US"/>
          </a:p>
        </p:txBody>
      </p:sp>
      <p:sp>
        <p:nvSpPr>
          <p:cNvPr id="5" name="Footer Placeholder 4">
            <a:extLst>
              <a:ext uri="{FF2B5EF4-FFF2-40B4-BE49-F238E27FC236}">
                <a16:creationId xmlns:a16="http://schemas.microsoft.com/office/drawing/2014/main" id="{58EFE025-8EC6-35EC-7719-DFD919CA83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16B47A-6FD6-8204-E6E3-22240803F154}"/>
              </a:ext>
            </a:extLst>
          </p:cNvPr>
          <p:cNvSpPr>
            <a:spLocks noGrp="1"/>
          </p:cNvSpPr>
          <p:nvPr>
            <p:ph type="sldNum" sz="quarter" idx="12"/>
          </p:nvPr>
        </p:nvSpPr>
        <p:spPr/>
        <p:txBody>
          <a:bodyPr/>
          <a:lstStyle/>
          <a:p>
            <a:fld id="{91ACACA3-622B-4841-82EA-2A9D815EA4A4}" type="slidenum">
              <a:rPr lang="en-US" smtClean="0"/>
              <a:t>‹#›</a:t>
            </a:fld>
            <a:endParaRPr lang="en-US"/>
          </a:p>
        </p:txBody>
      </p:sp>
    </p:spTree>
    <p:extLst>
      <p:ext uri="{BB962C8B-B14F-4D97-AF65-F5344CB8AC3E}">
        <p14:creationId xmlns:p14="http://schemas.microsoft.com/office/powerpoint/2010/main" val="2101073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307A6-C166-83C2-8437-1EBCB8DB0F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A5BDD2-231D-9D7A-AF6D-A4C07DAFB4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7DACBA2-AF27-0B9A-9033-E0760C983F05}"/>
              </a:ext>
            </a:extLst>
          </p:cNvPr>
          <p:cNvSpPr>
            <a:spLocks noGrp="1"/>
          </p:cNvSpPr>
          <p:nvPr>
            <p:ph type="dt" sz="half" idx="10"/>
          </p:nvPr>
        </p:nvSpPr>
        <p:spPr/>
        <p:txBody>
          <a:bodyPr/>
          <a:lstStyle/>
          <a:p>
            <a:fld id="{D7B344BE-841E-497F-9C86-FF80A50FB1E8}" type="datetimeFigureOut">
              <a:rPr lang="en-US" smtClean="0"/>
              <a:t>19-Dec-22</a:t>
            </a:fld>
            <a:endParaRPr lang="en-US"/>
          </a:p>
        </p:txBody>
      </p:sp>
      <p:sp>
        <p:nvSpPr>
          <p:cNvPr id="5" name="Footer Placeholder 4">
            <a:extLst>
              <a:ext uri="{FF2B5EF4-FFF2-40B4-BE49-F238E27FC236}">
                <a16:creationId xmlns:a16="http://schemas.microsoft.com/office/drawing/2014/main" id="{CE557673-5C84-9CEA-085E-6C1CE044CE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64A405-E79E-B9FD-AAC9-4A2E95B32668}"/>
              </a:ext>
            </a:extLst>
          </p:cNvPr>
          <p:cNvSpPr>
            <a:spLocks noGrp="1"/>
          </p:cNvSpPr>
          <p:nvPr>
            <p:ph type="sldNum" sz="quarter" idx="12"/>
          </p:nvPr>
        </p:nvSpPr>
        <p:spPr/>
        <p:txBody>
          <a:bodyPr/>
          <a:lstStyle/>
          <a:p>
            <a:fld id="{91ACACA3-622B-4841-82EA-2A9D815EA4A4}" type="slidenum">
              <a:rPr lang="en-US" smtClean="0"/>
              <a:t>‹#›</a:t>
            </a:fld>
            <a:endParaRPr lang="en-US"/>
          </a:p>
        </p:txBody>
      </p:sp>
    </p:spTree>
    <p:extLst>
      <p:ext uri="{BB962C8B-B14F-4D97-AF65-F5344CB8AC3E}">
        <p14:creationId xmlns:p14="http://schemas.microsoft.com/office/powerpoint/2010/main" val="2658862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5AD50-0992-12C1-1164-2C78BD9118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B57821-806F-4CC9-8677-BEE2BEE124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D7FEFD-7651-68A9-613C-F5066BD08A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1F43A8C-BFD5-DAFF-63F1-04142D92E79C}"/>
              </a:ext>
            </a:extLst>
          </p:cNvPr>
          <p:cNvSpPr>
            <a:spLocks noGrp="1"/>
          </p:cNvSpPr>
          <p:nvPr>
            <p:ph type="dt" sz="half" idx="10"/>
          </p:nvPr>
        </p:nvSpPr>
        <p:spPr/>
        <p:txBody>
          <a:bodyPr/>
          <a:lstStyle/>
          <a:p>
            <a:fld id="{D7B344BE-841E-497F-9C86-FF80A50FB1E8}" type="datetimeFigureOut">
              <a:rPr lang="en-US" smtClean="0"/>
              <a:t>19-Dec-22</a:t>
            </a:fld>
            <a:endParaRPr lang="en-US"/>
          </a:p>
        </p:txBody>
      </p:sp>
      <p:sp>
        <p:nvSpPr>
          <p:cNvPr id="6" name="Footer Placeholder 5">
            <a:extLst>
              <a:ext uri="{FF2B5EF4-FFF2-40B4-BE49-F238E27FC236}">
                <a16:creationId xmlns:a16="http://schemas.microsoft.com/office/drawing/2014/main" id="{9F7E2A26-FEDF-1238-A893-A02CFF9502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FC6B7F-0C7D-C358-2688-1FAFCA79645C}"/>
              </a:ext>
            </a:extLst>
          </p:cNvPr>
          <p:cNvSpPr>
            <a:spLocks noGrp="1"/>
          </p:cNvSpPr>
          <p:nvPr>
            <p:ph type="sldNum" sz="quarter" idx="12"/>
          </p:nvPr>
        </p:nvSpPr>
        <p:spPr/>
        <p:txBody>
          <a:bodyPr/>
          <a:lstStyle/>
          <a:p>
            <a:fld id="{91ACACA3-622B-4841-82EA-2A9D815EA4A4}" type="slidenum">
              <a:rPr lang="en-US" smtClean="0"/>
              <a:t>‹#›</a:t>
            </a:fld>
            <a:endParaRPr lang="en-US"/>
          </a:p>
        </p:txBody>
      </p:sp>
    </p:spTree>
    <p:extLst>
      <p:ext uri="{BB962C8B-B14F-4D97-AF65-F5344CB8AC3E}">
        <p14:creationId xmlns:p14="http://schemas.microsoft.com/office/powerpoint/2010/main" val="1514222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3BF08-BF99-C772-E995-9D5418F5D5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431AADD-9E77-2C18-8AE2-718D113AFD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EBF2DB-467B-0925-5D0D-C480EEBA12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85A67F-ADF4-F1BB-CD9D-841A4C5313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DD1C86-7AF6-3DFA-88C2-0267268C47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C663B60-2AC2-BF7C-D930-84092B64ED47}"/>
              </a:ext>
            </a:extLst>
          </p:cNvPr>
          <p:cNvSpPr>
            <a:spLocks noGrp="1"/>
          </p:cNvSpPr>
          <p:nvPr>
            <p:ph type="dt" sz="half" idx="10"/>
          </p:nvPr>
        </p:nvSpPr>
        <p:spPr/>
        <p:txBody>
          <a:bodyPr/>
          <a:lstStyle/>
          <a:p>
            <a:fld id="{D7B344BE-841E-497F-9C86-FF80A50FB1E8}" type="datetimeFigureOut">
              <a:rPr lang="en-US" smtClean="0"/>
              <a:t>19-Dec-22</a:t>
            </a:fld>
            <a:endParaRPr lang="en-US"/>
          </a:p>
        </p:txBody>
      </p:sp>
      <p:sp>
        <p:nvSpPr>
          <p:cNvPr id="8" name="Footer Placeholder 7">
            <a:extLst>
              <a:ext uri="{FF2B5EF4-FFF2-40B4-BE49-F238E27FC236}">
                <a16:creationId xmlns:a16="http://schemas.microsoft.com/office/drawing/2014/main" id="{8B9B45EA-B7EA-F8E5-A354-3C406E9CBC8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06DAD4-B47C-9949-9ECA-09353F177F99}"/>
              </a:ext>
            </a:extLst>
          </p:cNvPr>
          <p:cNvSpPr>
            <a:spLocks noGrp="1"/>
          </p:cNvSpPr>
          <p:nvPr>
            <p:ph type="sldNum" sz="quarter" idx="12"/>
          </p:nvPr>
        </p:nvSpPr>
        <p:spPr/>
        <p:txBody>
          <a:bodyPr/>
          <a:lstStyle/>
          <a:p>
            <a:fld id="{91ACACA3-622B-4841-82EA-2A9D815EA4A4}" type="slidenum">
              <a:rPr lang="en-US" smtClean="0"/>
              <a:t>‹#›</a:t>
            </a:fld>
            <a:endParaRPr lang="en-US"/>
          </a:p>
        </p:txBody>
      </p:sp>
    </p:spTree>
    <p:extLst>
      <p:ext uri="{BB962C8B-B14F-4D97-AF65-F5344CB8AC3E}">
        <p14:creationId xmlns:p14="http://schemas.microsoft.com/office/powerpoint/2010/main" val="1210034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3C4B1-5E59-D1D8-9F18-19DD9B5CB98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E1BA8F5-DE03-E1E8-70F5-F19A41C4839B}"/>
              </a:ext>
            </a:extLst>
          </p:cNvPr>
          <p:cNvSpPr>
            <a:spLocks noGrp="1"/>
          </p:cNvSpPr>
          <p:nvPr>
            <p:ph type="dt" sz="half" idx="10"/>
          </p:nvPr>
        </p:nvSpPr>
        <p:spPr/>
        <p:txBody>
          <a:bodyPr/>
          <a:lstStyle/>
          <a:p>
            <a:fld id="{D7B344BE-841E-497F-9C86-FF80A50FB1E8}" type="datetimeFigureOut">
              <a:rPr lang="en-US" smtClean="0"/>
              <a:t>19-Dec-22</a:t>
            </a:fld>
            <a:endParaRPr lang="en-US"/>
          </a:p>
        </p:txBody>
      </p:sp>
      <p:sp>
        <p:nvSpPr>
          <p:cNvPr id="4" name="Footer Placeholder 3">
            <a:extLst>
              <a:ext uri="{FF2B5EF4-FFF2-40B4-BE49-F238E27FC236}">
                <a16:creationId xmlns:a16="http://schemas.microsoft.com/office/drawing/2014/main" id="{874D022F-C81F-C12A-0E8F-1A37BD6AF08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74E88F-C838-78B4-B721-6262548E7D5D}"/>
              </a:ext>
            </a:extLst>
          </p:cNvPr>
          <p:cNvSpPr>
            <a:spLocks noGrp="1"/>
          </p:cNvSpPr>
          <p:nvPr>
            <p:ph type="sldNum" sz="quarter" idx="12"/>
          </p:nvPr>
        </p:nvSpPr>
        <p:spPr/>
        <p:txBody>
          <a:bodyPr/>
          <a:lstStyle/>
          <a:p>
            <a:fld id="{91ACACA3-622B-4841-82EA-2A9D815EA4A4}" type="slidenum">
              <a:rPr lang="en-US" smtClean="0"/>
              <a:t>‹#›</a:t>
            </a:fld>
            <a:endParaRPr lang="en-US"/>
          </a:p>
        </p:txBody>
      </p:sp>
    </p:spTree>
    <p:extLst>
      <p:ext uri="{BB962C8B-B14F-4D97-AF65-F5344CB8AC3E}">
        <p14:creationId xmlns:p14="http://schemas.microsoft.com/office/powerpoint/2010/main" val="1376968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DBE1EE-EFAD-2139-EAB4-4A374B2D3775}"/>
              </a:ext>
            </a:extLst>
          </p:cNvPr>
          <p:cNvSpPr>
            <a:spLocks noGrp="1"/>
          </p:cNvSpPr>
          <p:nvPr>
            <p:ph type="dt" sz="half" idx="10"/>
          </p:nvPr>
        </p:nvSpPr>
        <p:spPr/>
        <p:txBody>
          <a:bodyPr/>
          <a:lstStyle/>
          <a:p>
            <a:fld id="{D7B344BE-841E-497F-9C86-FF80A50FB1E8}" type="datetimeFigureOut">
              <a:rPr lang="en-US" smtClean="0"/>
              <a:t>19-Dec-22</a:t>
            </a:fld>
            <a:endParaRPr lang="en-US"/>
          </a:p>
        </p:txBody>
      </p:sp>
      <p:sp>
        <p:nvSpPr>
          <p:cNvPr id="3" name="Footer Placeholder 2">
            <a:extLst>
              <a:ext uri="{FF2B5EF4-FFF2-40B4-BE49-F238E27FC236}">
                <a16:creationId xmlns:a16="http://schemas.microsoft.com/office/drawing/2014/main" id="{E66397C9-2DF7-C905-2E89-F7C36028DA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1F5F65-DAA2-C040-D78E-6B4688A2C25A}"/>
              </a:ext>
            </a:extLst>
          </p:cNvPr>
          <p:cNvSpPr>
            <a:spLocks noGrp="1"/>
          </p:cNvSpPr>
          <p:nvPr>
            <p:ph type="sldNum" sz="quarter" idx="12"/>
          </p:nvPr>
        </p:nvSpPr>
        <p:spPr/>
        <p:txBody>
          <a:bodyPr/>
          <a:lstStyle/>
          <a:p>
            <a:fld id="{91ACACA3-622B-4841-82EA-2A9D815EA4A4}" type="slidenum">
              <a:rPr lang="en-US" smtClean="0"/>
              <a:t>‹#›</a:t>
            </a:fld>
            <a:endParaRPr lang="en-US"/>
          </a:p>
        </p:txBody>
      </p:sp>
    </p:spTree>
    <p:extLst>
      <p:ext uri="{BB962C8B-B14F-4D97-AF65-F5344CB8AC3E}">
        <p14:creationId xmlns:p14="http://schemas.microsoft.com/office/powerpoint/2010/main" val="2120003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88303-1010-F72A-662D-5E7DD00243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F0961DC-64A9-CDD9-7B88-0DC2645BEC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8A28FA-5E1F-FD44-B463-0150E81011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9C9062-000D-64A5-3488-CC1EB5DBFDF0}"/>
              </a:ext>
            </a:extLst>
          </p:cNvPr>
          <p:cNvSpPr>
            <a:spLocks noGrp="1"/>
          </p:cNvSpPr>
          <p:nvPr>
            <p:ph type="dt" sz="half" idx="10"/>
          </p:nvPr>
        </p:nvSpPr>
        <p:spPr/>
        <p:txBody>
          <a:bodyPr/>
          <a:lstStyle/>
          <a:p>
            <a:fld id="{D7B344BE-841E-497F-9C86-FF80A50FB1E8}" type="datetimeFigureOut">
              <a:rPr lang="en-US" smtClean="0"/>
              <a:t>19-Dec-22</a:t>
            </a:fld>
            <a:endParaRPr lang="en-US"/>
          </a:p>
        </p:txBody>
      </p:sp>
      <p:sp>
        <p:nvSpPr>
          <p:cNvPr id="6" name="Footer Placeholder 5">
            <a:extLst>
              <a:ext uri="{FF2B5EF4-FFF2-40B4-BE49-F238E27FC236}">
                <a16:creationId xmlns:a16="http://schemas.microsoft.com/office/drawing/2014/main" id="{35DA3A9E-CF9F-3819-593E-247B778599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EF1D23-B912-7641-FE40-36C174BF83F3}"/>
              </a:ext>
            </a:extLst>
          </p:cNvPr>
          <p:cNvSpPr>
            <a:spLocks noGrp="1"/>
          </p:cNvSpPr>
          <p:nvPr>
            <p:ph type="sldNum" sz="quarter" idx="12"/>
          </p:nvPr>
        </p:nvSpPr>
        <p:spPr/>
        <p:txBody>
          <a:bodyPr/>
          <a:lstStyle/>
          <a:p>
            <a:fld id="{91ACACA3-622B-4841-82EA-2A9D815EA4A4}" type="slidenum">
              <a:rPr lang="en-US" smtClean="0"/>
              <a:t>‹#›</a:t>
            </a:fld>
            <a:endParaRPr lang="en-US"/>
          </a:p>
        </p:txBody>
      </p:sp>
    </p:spTree>
    <p:extLst>
      <p:ext uri="{BB962C8B-B14F-4D97-AF65-F5344CB8AC3E}">
        <p14:creationId xmlns:p14="http://schemas.microsoft.com/office/powerpoint/2010/main" val="2905617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0552C-CD6D-FB28-0C59-CAA81717BF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6F8E1C-278C-2120-45E2-A3187C94A3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A79AF36-C349-B8BE-F587-382D3EC24D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C243C9-DCCC-5F48-027F-137778066F52}"/>
              </a:ext>
            </a:extLst>
          </p:cNvPr>
          <p:cNvSpPr>
            <a:spLocks noGrp="1"/>
          </p:cNvSpPr>
          <p:nvPr>
            <p:ph type="dt" sz="half" idx="10"/>
          </p:nvPr>
        </p:nvSpPr>
        <p:spPr/>
        <p:txBody>
          <a:bodyPr/>
          <a:lstStyle/>
          <a:p>
            <a:fld id="{D7B344BE-841E-497F-9C86-FF80A50FB1E8}" type="datetimeFigureOut">
              <a:rPr lang="en-US" smtClean="0"/>
              <a:t>19-Dec-22</a:t>
            </a:fld>
            <a:endParaRPr lang="en-US"/>
          </a:p>
        </p:txBody>
      </p:sp>
      <p:sp>
        <p:nvSpPr>
          <p:cNvPr id="6" name="Footer Placeholder 5">
            <a:extLst>
              <a:ext uri="{FF2B5EF4-FFF2-40B4-BE49-F238E27FC236}">
                <a16:creationId xmlns:a16="http://schemas.microsoft.com/office/drawing/2014/main" id="{DB5CB1CE-1B3B-53D2-BA11-908983E031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724504-DFBE-BA2B-1334-5964D11BA042}"/>
              </a:ext>
            </a:extLst>
          </p:cNvPr>
          <p:cNvSpPr>
            <a:spLocks noGrp="1"/>
          </p:cNvSpPr>
          <p:nvPr>
            <p:ph type="sldNum" sz="quarter" idx="12"/>
          </p:nvPr>
        </p:nvSpPr>
        <p:spPr/>
        <p:txBody>
          <a:bodyPr/>
          <a:lstStyle/>
          <a:p>
            <a:fld id="{91ACACA3-622B-4841-82EA-2A9D815EA4A4}" type="slidenum">
              <a:rPr lang="en-US" smtClean="0"/>
              <a:t>‹#›</a:t>
            </a:fld>
            <a:endParaRPr lang="en-US"/>
          </a:p>
        </p:txBody>
      </p:sp>
    </p:spTree>
    <p:extLst>
      <p:ext uri="{BB962C8B-B14F-4D97-AF65-F5344CB8AC3E}">
        <p14:creationId xmlns:p14="http://schemas.microsoft.com/office/powerpoint/2010/main" val="2305841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C9545F-068C-BA88-A1DF-73666F65F0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367CE68-AA8D-6F17-6563-809963BF52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546923-0127-7B1E-B2B6-D318D7F678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B344BE-841E-497F-9C86-FF80A50FB1E8}" type="datetimeFigureOut">
              <a:rPr lang="en-US" smtClean="0"/>
              <a:t>19-Dec-22</a:t>
            </a:fld>
            <a:endParaRPr lang="en-US"/>
          </a:p>
        </p:txBody>
      </p:sp>
      <p:sp>
        <p:nvSpPr>
          <p:cNvPr id="5" name="Footer Placeholder 4">
            <a:extLst>
              <a:ext uri="{FF2B5EF4-FFF2-40B4-BE49-F238E27FC236}">
                <a16:creationId xmlns:a16="http://schemas.microsoft.com/office/drawing/2014/main" id="{C926421C-BFD2-4AD4-9F4C-F23D9C725E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A61F675-F033-396E-EC83-A80CA062C2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ACACA3-622B-4841-82EA-2A9D815EA4A4}" type="slidenum">
              <a:rPr lang="en-US" smtClean="0"/>
              <a:t>‹#›</a:t>
            </a:fld>
            <a:endParaRPr lang="en-US"/>
          </a:p>
        </p:txBody>
      </p:sp>
    </p:spTree>
    <p:extLst>
      <p:ext uri="{BB962C8B-B14F-4D97-AF65-F5344CB8AC3E}">
        <p14:creationId xmlns:p14="http://schemas.microsoft.com/office/powerpoint/2010/main" val="3793823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B6F4B-9430-DF72-4210-8D419EC6844D}"/>
              </a:ext>
            </a:extLst>
          </p:cNvPr>
          <p:cNvSpPr>
            <a:spLocks noGrp="1"/>
          </p:cNvSpPr>
          <p:nvPr>
            <p:ph type="ctrTitle"/>
          </p:nvPr>
        </p:nvSpPr>
        <p:spPr/>
        <p:txBody>
          <a:bodyPr/>
          <a:lstStyle/>
          <a:p>
            <a:r>
              <a:rPr lang="en-US" dirty="0"/>
              <a:t>Image Similarity</a:t>
            </a:r>
          </a:p>
        </p:txBody>
      </p:sp>
      <p:sp>
        <p:nvSpPr>
          <p:cNvPr id="3" name="Subtitle 2">
            <a:extLst>
              <a:ext uri="{FF2B5EF4-FFF2-40B4-BE49-F238E27FC236}">
                <a16:creationId xmlns:a16="http://schemas.microsoft.com/office/drawing/2014/main" id="{15B99DD6-02A2-8B3A-D355-8E7518E56836}"/>
              </a:ext>
            </a:extLst>
          </p:cNvPr>
          <p:cNvSpPr>
            <a:spLocks noGrp="1"/>
          </p:cNvSpPr>
          <p:nvPr>
            <p:ph type="subTitle" idx="1"/>
          </p:nvPr>
        </p:nvSpPr>
        <p:spPr>
          <a:xfrm>
            <a:off x="8036767" y="5225142"/>
            <a:ext cx="2892490" cy="455645"/>
          </a:xfrm>
        </p:spPr>
        <p:txBody>
          <a:bodyPr/>
          <a:lstStyle/>
          <a:p>
            <a:r>
              <a:rPr lang="en-US" dirty="0"/>
              <a:t>Munteanu Victor</a:t>
            </a:r>
          </a:p>
        </p:txBody>
      </p:sp>
      <p:sp>
        <p:nvSpPr>
          <p:cNvPr id="4" name="Subtitle 2">
            <a:extLst>
              <a:ext uri="{FF2B5EF4-FFF2-40B4-BE49-F238E27FC236}">
                <a16:creationId xmlns:a16="http://schemas.microsoft.com/office/drawing/2014/main" id="{9EC439C5-A07B-9CCC-CA2C-F754B957E124}"/>
              </a:ext>
            </a:extLst>
          </p:cNvPr>
          <p:cNvSpPr txBox="1">
            <a:spLocks/>
          </p:cNvSpPr>
          <p:nvPr/>
        </p:nvSpPr>
        <p:spPr>
          <a:xfrm>
            <a:off x="4506686" y="3629608"/>
            <a:ext cx="2892490" cy="45564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ATAI/DNN Project</a:t>
            </a:r>
          </a:p>
        </p:txBody>
      </p:sp>
    </p:spTree>
    <p:extLst>
      <p:ext uri="{BB962C8B-B14F-4D97-AF65-F5344CB8AC3E}">
        <p14:creationId xmlns:p14="http://schemas.microsoft.com/office/powerpoint/2010/main" val="1494759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picture containing text, colorful, different, vegetable&#10;&#10;Description automatically generated">
            <a:extLst>
              <a:ext uri="{FF2B5EF4-FFF2-40B4-BE49-F238E27FC236}">
                <a16:creationId xmlns:a16="http://schemas.microsoft.com/office/drawing/2014/main" id="{EEF91526-79BD-167A-2CD5-732165B0E0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22736" y="1376792"/>
            <a:ext cx="4351338" cy="4351338"/>
          </a:xfrm>
        </p:spPr>
      </p:pic>
      <p:sp>
        <p:nvSpPr>
          <p:cNvPr id="4" name="Title 1">
            <a:extLst>
              <a:ext uri="{FF2B5EF4-FFF2-40B4-BE49-F238E27FC236}">
                <a16:creationId xmlns:a16="http://schemas.microsoft.com/office/drawing/2014/main" id="{0B92B5B0-887B-F126-1CE0-26E0C41811DE}"/>
              </a:ext>
            </a:extLst>
          </p:cNvPr>
          <p:cNvSpPr>
            <a:spLocks noGrp="1"/>
          </p:cNvSpPr>
          <p:nvPr>
            <p:ph type="title"/>
          </p:nvPr>
        </p:nvSpPr>
        <p:spPr>
          <a:xfrm>
            <a:off x="838200" y="365125"/>
            <a:ext cx="10515600" cy="1325563"/>
          </a:xfrm>
        </p:spPr>
        <p:txBody>
          <a:bodyPr/>
          <a:lstStyle/>
          <a:p>
            <a:r>
              <a:rPr lang="en-US" dirty="0"/>
              <a:t>Backpropagations</a:t>
            </a:r>
          </a:p>
        </p:txBody>
      </p:sp>
      <p:sp>
        <p:nvSpPr>
          <p:cNvPr id="7" name="Content Placeholder 2">
            <a:extLst>
              <a:ext uri="{FF2B5EF4-FFF2-40B4-BE49-F238E27FC236}">
                <a16:creationId xmlns:a16="http://schemas.microsoft.com/office/drawing/2014/main" id="{0687C33D-5AE0-9A87-EF15-6CB082CF6B2D}"/>
              </a:ext>
            </a:extLst>
          </p:cNvPr>
          <p:cNvSpPr txBox="1">
            <a:spLocks/>
          </p:cNvSpPr>
          <p:nvPr/>
        </p:nvSpPr>
        <p:spPr>
          <a:xfrm>
            <a:off x="685800" y="1467634"/>
            <a:ext cx="6558280" cy="43773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For a Siamese Network that uses ResNet18 as feature extractor, 2 linear layers as the adaptive function and that output 2 probabilities, I backpropagated the gradients through the `similar` label:</a:t>
            </a:r>
          </a:p>
        </p:txBody>
      </p:sp>
    </p:spTree>
    <p:extLst>
      <p:ext uri="{BB962C8B-B14F-4D97-AF65-F5344CB8AC3E}">
        <p14:creationId xmlns:p14="http://schemas.microsoft.com/office/powerpoint/2010/main" val="2857052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5430A6-D540-D43B-C7C1-2CD6ED579481}"/>
              </a:ext>
            </a:extLst>
          </p:cNvPr>
          <p:cNvSpPr>
            <a:spLocks noGrp="1"/>
          </p:cNvSpPr>
          <p:nvPr>
            <p:ph idx="1"/>
          </p:nvPr>
        </p:nvSpPr>
        <p:spPr>
          <a:xfrm>
            <a:off x="838200" y="624354"/>
            <a:ext cx="10515600" cy="4351338"/>
          </a:xfrm>
        </p:spPr>
        <p:txBody>
          <a:bodyPr/>
          <a:lstStyle/>
          <a:p>
            <a:r>
              <a:rPr lang="en-US" dirty="0"/>
              <a:t>The </a:t>
            </a:r>
            <a:r>
              <a:rPr lang="en-US" dirty="0" err="1"/>
              <a:t>MSELoss</a:t>
            </a:r>
            <a:r>
              <a:rPr lang="en-US" dirty="0"/>
              <a:t> for the pretrained ResNet18 with only a feature extractor:</a:t>
            </a:r>
          </a:p>
        </p:txBody>
      </p:sp>
      <p:pic>
        <p:nvPicPr>
          <p:cNvPr id="7" name="Picture 6" descr="Background pattern&#10;&#10;Description automatically generated with low confidence">
            <a:extLst>
              <a:ext uri="{FF2B5EF4-FFF2-40B4-BE49-F238E27FC236}">
                <a16:creationId xmlns:a16="http://schemas.microsoft.com/office/drawing/2014/main" id="{3CBC78F5-E081-6ACD-BC73-1BC3CBD7C4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9774" y="1495416"/>
            <a:ext cx="5205506" cy="5076311"/>
          </a:xfrm>
          <a:prstGeom prst="rect">
            <a:avLst/>
          </a:prstGeom>
        </p:spPr>
      </p:pic>
    </p:spTree>
    <p:extLst>
      <p:ext uri="{BB962C8B-B14F-4D97-AF65-F5344CB8AC3E}">
        <p14:creationId xmlns:p14="http://schemas.microsoft.com/office/powerpoint/2010/main" val="672731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1D78CA-6DD0-EB36-DE90-25A69E469B99}"/>
              </a:ext>
            </a:extLst>
          </p:cNvPr>
          <p:cNvSpPr>
            <a:spLocks noGrp="1"/>
          </p:cNvSpPr>
          <p:nvPr>
            <p:ph idx="1"/>
          </p:nvPr>
        </p:nvSpPr>
        <p:spPr>
          <a:xfrm>
            <a:off x="838200" y="718185"/>
            <a:ext cx="10515600" cy="4351338"/>
          </a:xfrm>
        </p:spPr>
        <p:txBody>
          <a:bodyPr/>
          <a:lstStyle/>
          <a:p>
            <a:r>
              <a:rPr lang="en-US" dirty="0"/>
              <a:t>In the case where the Siamese Network output was a single probability value, I simply backpropagated the output.</a:t>
            </a:r>
          </a:p>
          <a:p>
            <a:endParaRPr lang="en-US" dirty="0"/>
          </a:p>
        </p:txBody>
      </p:sp>
      <p:pic>
        <p:nvPicPr>
          <p:cNvPr id="5" name="Picture 4" descr="Background pattern&#10;&#10;Description automatically generated with medium confidence">
            <a:extLst>
              <a:ext uri="{FF2B5EF4-FFF2-40B4-BE49-F238E27FC236}">
                <a16:creationId xmlns:a16="http://schemas.microsoft.com/office/drawing/2014/main" id="{0F25AE2F-5214-B836-8287-1B04F13553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0160" y="1560729"/>
            <a:ext cx="5140960" cy="5134394"/>
          </a:xfrm>
          <a:prstGeom prst="rect">
            <a:avLst/>
          </a:prstGeom>
        </p:spPr>
      </p:pic>
    </p:spTree>
    <p:extLst>
      <p:ext uri="{BB962C8B-B14F-4D97-AF65-F5344CB8AC3E}">
        <p14:creationId xmlns:p14="http://schemas.microsoft.com/office/powerpoint/2010/main" val="648966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F4512-3E6F-0B81-1F56-2DD371E278B2}"/>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C8C35238-58C8-D59B-D9D9-FA912D84A8A3}"/>
              </a:ext>
            </a:extLst>
          </p:cNvPr>
          <p:cNvSpPr>
            <a:spLocks noGrp="1"/>
          </p:cNvSpPr>
          <p:nvPr>
            <p:ph idx="1"/>
          </p:nvPr>
        </p:nvSpPr>
        <p:spPr/>
        <p:txBody>
          <a:bodyPr/>
          <a:lstStyle/>
          <a:p>
            <a:r>
              <a:rPr lang="en-US" dirty="0"/>
              <a:t>Test larger models</a:t>
            </a:r>
          </a:p>
          <a:p>
            <a:r>
              <a:rPr lang="en-US" dirty="0"/>
              <a:t>Change the dataset to Perceptual Similarity?</a:t>
            </a:r>
          </a:p>
          <a:p>
            <a:endParaRPr lang="en-US" dirty="0"/>
          </a:p>
        </p:txBody>
      </p:sp>
    </p:spTree>
    <p:extLst>
      <p:ext uri="{BB962C8B-B14F-4D97-AF65-F5344CB8AC3E}">
        <p14:creationId xmlns:p14="http://schemas.microsoft.com/office/powerpoint/2010/main" val="2717259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433BE-5D08-44BA-CC87-1ED4411CE312}"/>
              </a:ext>
            </a:extLst>
          </p:cNvPr>
          <p:cNvSpPr>
            <a:spLocks noGrp="1"/>
          </p:cNvSpPr>
          <p:nvPr>
            <p:ph type="title"/>
          </p:nvPr>
        </p:nvSpPr>
        <p:spPr/>
        <p:txBody>
          <a:bodyPr/>
          <a:lstStyle/>
          <a:p>
            <a:r>
              <a:rPr lang="en-US" dirty="0"/>
              <a:t>Recap</a:t>
            </a:r>
          </a:p>
        </p:txBody>
      </p:sp>
      <p:pic>
        <p:nvPicPr>
          <p:cNvPr id="4" name="Content Placeholder 3">
            <a:extLst>
              <a:ext uri="{FF2B5EF4-FFF2-40B4-BE49-F238E27FC236}">
                <a16:creationId xmlns:a16="http://schemas.microsoft.com/office/drawing/2014/main" id="{A94EC31A-5B0E-BC42-F025-87FF0E67E261}"/>
              </a:ext>
            </a:extLst>
          </p:cNvPr>
          <p:cNvPicPr>
            <a:picLocks noGrp="1" noChangeAspect="1"/>
          </p:cNvPicPr>
          <p:nvPr>
            <p:ph idx="1"/>
          </p:nvPr>
        </p:nvPicPr>
        <p:blipFill>
          <a:blip r:embed="rId2"/>
          <a:stretch>
            <a:fillRect/>
          </a:stretch>
        </p:blipFill>
        <p:spPr>
          <a:xfrm>
            <a:off x="1633738" y="1749584"/>
            <a:ext cx="8479289" cy="3358832"/>
          </a:xfrm>
          <a:prstGeom prst="rect">
            <a:avLst/>
          </a:prstGeom>
        </p:spPr>
      </p:pic>
    </p:spTree>
    <p:extLst>
      <p:ext uri="{BB962C8B-B14F-4D97-AF65-F5344CB8AC3E}">
        <p14:creationId xmlns:p14="http://schemas.microsoft.com/office/powerpoint/2010/main" val="2392856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385EA-5AE5-A6F6-DF19-236670C202E4}"/>
              </a:ext>
            </a:extLst>
          </p:cNvPr>
          <p:cNvSpPr>
            <a:spLocks noGrp="1"/>
          </p:cNvSpPr>
          <p:nvPr>
            <p:ph type="title"/>
          </p:nvPr>
        </p:nvSpPr>
        <p:spPr/>
        <p:txBody>
          <a:bodyPr/>
          <a:lstStyle/>
          <a:p>
            <a:r>
              <a:rPr lang="en-US" dirty="0"/>
              <a:t>Siamese Network</a:t>
            </a:r>
          </a:p>
        </p:txBody>
      </p:sp>
      <p:sp>
        <p:nvSpPr>
          <p:cNvPr id="3" name="Content Placeholder 2">
            <a:extLst>
              <a:ext uri="{FF2B5EF4-FFF2-40B4-BE49-F238E27FC236}">
                <a16:creationId xmlns:a16="http://schemas.microsoft.com/office/drawing/2014/main" id="{4547DFD1-EBBB-422B-4D7B-FDF7912604E7}"/>
              </a:ext>
            </a:extLst>
          </p:cNvPr>
          <p:cNvSpPr>
            <a:spLocks noGrp="1"/>
          </p:cNvSpPr>
          <p:nvPr>
            <p:ph idx="1"/>
          </p:nvPr>
        </p:nvSpPr>
        <p:spPr>
          <a:xfrm>
            <a:off x="838201" y="1825624"/>
            <a:ext cx="4267200" cy="4368987"/>
          </a:xfrm>
        </p:spPr>
        <p:txBody>
          <a:bodyPr/>
          <a:lstStyle/>
          <a:p>
            <a:endParaRPr lang="en-US" dirty="0"/>
          </a:p>
        </p:txBody>
      </p:sp>
      <p:pic>
        <p:nvPicPr>
          <p:cNvPr id="4" name="Picture 3">
            <a:extLst>
              <a:ext uri="{FF2B5EF4-FFF2-40B4-BE49-F238E27FC236}">
                <a16:creationId xmlns:a16="http://schemas.microsoft.com/office/drawing/2014/main" id="{19CA7A22-9DF4-37AB-CAC7-38618E456D99}"/>
              </a:ext>
            </a:extLst>
          </p:cNvPr>
          <p:cNvPicPr>
            <a:picLocks noChangeAspect="1"/>
          </p:cNvPicPr>
          <p:nvPr/>
        </p:nvPicPr>
        <p:blipFill>
          <a:blip r:embed="rId2"/>
          <a:stretch>
            <a:fillRect/>
          </a:stretch>
        </p:blipFill>
        <p:spPr>
          <a:xfrm>
            <a:off x="3240742" y="2210641"/>
            <a:ext cx="6987246" cy="3772714"/>
          </a:xfrm>
          <a:prstGeom prst="rect">
            <a:avLst/>
          </a:prstGeom>
        </p:spPr>
      </p:pic>
    </p:spTree>
    <p:extLst>
      <p:ext uri="{BB962C8B-B14F-4D97-AF65-F5344CB8AC3E}">
        <p14:creationId xmlns:p14="http://schemas.microsoft.com/office/powerpoint/2010/main" val="1438846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E555A-2160-195D-7736-2BC1F3BD3E52}"/>
              </a:ext>
            </a:extLst>
          </p:cNvPr>
          <p:cNvSpPr>
            <a:spLocks noGrp="1"/>
          </p:cNvSpPr>
          <p:nvPr>
            <p:ph type="title"/>
          </p:nvPr>
        </p:nvSpPr>
        <p:spPr/>
        <p:txBody>
          <a:bodyPr/>
          <a:lstStyle/>
          <a:p>
            <a:r>
              <a:rPr lang="en-US" dirty="0"/>
              <a:t>Work so far</a:t>
            </a:r>
          </a:p>
        </p:txBody>
      </p:sp>
      <p:sp>
        <p:nvSpPr>
          <p:cNvPr id="3" name="Content Placeholder 2">
            <a:extLst>
              <a:ext uri="{FF2B5EF4-FFF2-40B4-BE49-F238E27FC236}">
                <a16:creationId xmlns:a16="http://schemas.microsoft.com/office/drawing/2014/main" id="{7E64ABC8-CA2B-B276-3243-2B748CE700CD}"/>
              </a:ext>
            </a:extLst>
          </p:cNvPr>
          <p:cNvSpPr>
            <a:spLocks noGrp="1"/>
          </p:cNvSpPr>
          <p:nvPr>
            <p:ph idx="1"/>
          </p:nvPr>
        </p:nvSpPr>
        <p:spPr/>
        <p:txBody>
          <a:bodyPr>
            <a:normAutofit/>
          </a:bodyPr>
          <a:lstStyle/>
          <a:p>
            <a:pPr marL="514350" indent="-514350">
              <a:buFont typeface="+mj-lt"/>
              <a:buAutoNum type="arabicPeriod"/>
            </a:pPr>
            <a:r>
              <a:rPr lang="en-US" dirty="0"/>
              <a:t>Evaluated a pretrained ResNet18 as a feature extractor</a:t>
            </a:r>
          </a:p>
          <a:p>
            <a:pPr marL="514350" indent="-514350">
              <a:buFont typeface="+mj-lt"/>
              <a:buAutoNum type="arabicPeriod"/>
            </a:pPr>
            <a:r>
              <a:rPr lang="en-US" dirty="0"/>
              <a:t>Fine-tuned ResNet18 on Totally-Looks-Like dataset</a:t>
            </a:r>
          </a:p>
          <a:p>
            <a:pPr marL="514350" indent="-514350">
              <a:buFont typeface="+mj-lt"/>
              <a:buAutoNum type="arabicPeriod"/>
            </a:pPr>
            <a:r>
              <a:rPr lang="en-US" dirty="0"/>
              <a:t>Used Saliency maps to visualize the parts of the images based on which the network did the “matching”</a:t>
            </a:r>
          </a:p>
          <a:p>
            <a:pPr lvl="1"/>
            <a:endParaRPr lang="en-US" dirty="0"/>
          </a:p>
        </p:txBody>
      </p:sp>
    </p:spTree>
    <p:extLst>
      <p:ext uri="{BB962C8B-B14F-4D97-AF65-F5344CB8AC3E}">
        <p14:creationId xmlns:p14="http://schemas.microsoft.com/office/powerpoint/2010/main" val="1035315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E3D31-4E81-65E4-E418-073A88837F94}"/>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782912F1-5C1C-365D-DBBC-A54AF855C890}"/>
              </a:ext>
            </a:extLst>
          </p:cNvPr>
          <p:cNvSpPr>
            <a:spLocks noGrp="1"/>
          </p:cNvSpPr>
          <p:nvPr>
            <p:ph idx="1"/>
          </p:nvPr>
        </p:nvSpPr>
        <p:spPr>
          <a:xfrm>
            <a:off x="838200" y="1825625"/>
            <a:ext cx="6944360" cy="4351338"/>
          </a:xfrm>
        </p:spPr>
        <p:txBody>
          <a:bodyPr/>
          <a:lstStyle/>
          <a:p>
            <a:r>
              <a:rPr lang="en-US" dirty="0"/>
              <a:t>Totally-Looks-Like contains ~6000 pairs of images.</a:t>
            </a:r>
          </a:p>
          <a:p>
            <a:pPr lvl="1"/>
            <a:r>
              <a:rPr lang="en-US" dirty="0"/>
              <a:t>Only ~1200 images are not matched based on facial features (biased dataset)</a:t>
            </a:r>
          </a:p>
          <a:p>
            <a:pPr lvl="1"/>
            <a:r>
              <a:rPr lang="en-US" dirty="0"/>
              <a:t>Top-25 metric: given a reference image, look through all 1200 images from the right pair and choose the 25 most similar images. If the target image is among these, it will be added to the accuracy as correct.</a:t>
            </a:r>
          </a:p>
          <a:p>
            <a:pPr lvl="1"/>
            <a:endParaRPr lang="en-US" dirty="0"/>
          </a:p>
        </p:txBody>
      </p:sp>
      <p:pic>
        <p:nvPicPr>
          <p:cNvPr id="5" name="Picture 4" descr="A person with curly hair&#10;&#10;Description automatically generated with low confidence">
            <a:extLst>
              <a:ext uri="{FF2B5EF4-FFF2-40B4-BE49-F238E27FC236}">
                <a16:creationId xmlns:a16="http://schemas.microsoft.com/office/drawing/2014/main" id="{DE301EDB-4110-2739-5BCD-C67EF9034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8715" y="3653314"/>
            <a:ext cx="1828800" cy="2240280"/>
          </a:xfrm>
          <a:prstGeom prst="rect">
            <a:avLst/>
          </a:prstGeom>
        </p:spPr>
      </p:pic>
      <p:pic>
        <p:nvPicPr>
          <p:cNvPr id="7" name="Picture 6" descr="A person smiling at the camera&#10;&#10;Description automatically generated with medium confidence">
            <a:extLst>
              <a:ext uri="{FF2B5EF4-FFF2-40B4-BE49-F238E27FC236}">
                <a16:creationId xmlns:a16="http://schemas.microsoft.com/office/drawing/2014/main" id="{8E571936-9CE4-7B50-CA84-E195B21FB8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27515" y="3653314"/>
            <a:ext cx="1828800" cy="2240280"/>
          </a:xfrm>
          <a:prstGeom prst="rect">
            <a:avLst/>
          </a:prstGeom>
        </p:spPr>
      </p:pic>
      <p:pic>
        <p:nvPicPr>
          <p:cNvPr id="11" name="Picture 10" descr="A picture containing text&#10;&#10;Description automatically generated">
            <a:extLst>
              <a:ext uri="{FF2B5EF4-FFF2-40B4-BE49-F238E27FC236}">
                <a16:creationId xmlns:a16="http://schemas.microsoft.com/office/drawing/2014/main" id="{D91AFB58-D01E-C29B-D7E2-5BA1C07518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98715" y="1278097"/>
            <a:ext cx="1828800" cy="2240280"/>
          </a:xfrm>
          <a:prstGeom prst="rect">
            <a:avLst/>
          </a:prstGeom>
        </p:spPr>
      </p:pic>
      <p:pic>
        <p:nvPicPr>
          <p:cNvPr id="13" name="Picture 12" descr="A person wearing glasses&#10;&#10;Description automatically generated with low confidence">
            <a:extLst>
              <a:ext uri="{FF2B5EF4-FFF2-40B4-BE49-F238E27FC236}">
                <a16:creationId xmlns:a16="http://schemas.microsoft.com/office/drawing/2014/main" id="{F86FF297-02E6-CDD5-E0E7-3BA0E1EFBB1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27515" y="1278097"/>
            <a:ext cx="1828800" cy="2240280"/>
          </a:xfrm>
          <a:prstGeom prst="rect">
            <a:avLst/>
          </a:prstGeom>
        </p:spPr>
      </p:pic>
    </p:spTree>
    <p:extLst>
      <p:ext uri="{BB962C8B-B14F-4D97-AF65-F5344CB8AC3E}">
        <p14:creationId xmlns:p14="http://schemas.microsoft.com/office/powerpoint/2010/main" val="2118992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33FD5-3B4B-7393-1D7A-F175A00F7B28}"/>
              </a:ext>
            </a:extLst>
          </p:cNvPr>
          <p:cNvSpPr>
            <a:spLocks noGrp="1"/>
          </p:cNvSpPr>
          <p:nvPr>
            <p:ph type="title"/>
          </p:nvPr>
        </p:nvSpPr>
        <p:spPr/>
        <p:txBody>
          <a:bodyPr/>
          <a:lstStyle/>
          <a:p>
            <a:r>
              <a:rPr lang="en-US" dirty="0"/>
              <a:t>Feature extractors</a:t>
            </a:r>
          </a:p>
        </p:txBody>
      </p:sp>
      <p:sp>
        <p:nvSpPr>
          <p:cNvPr id="3" name="Content Placeholder 2">
            <a:extLst>
              <a:ext uri="{FF2B5EF4-FFF2-40B4-BE49-F238E27FC236}">
                <a16:creationId xmlns:a16="http://schemas.microsoft.com/office/drawing/2014/main" id="{DD6F4E6C-35B1-4F16-C1FD-795F63179CEA}"/>
              </a:ext>
            </a:extLst>
          </p:cNvPr>
          <p:cNvSpPr>
            <a:spLocks noGrp="1"/>
          </p:cNvSpPr>
          <p:nvPr>
            <p:ph idx="1"/>
          </p:nvPr>
        </p:nvSpPr>
        <p:spPr/>
        <p:txBody>
          <a:bodyPr/>
          <a:lstStyle/>
          <a:p>
            <a:pPr marL="514350" indent="-514350">
              <a:buFont typeface="+mj-lt"/>
              <a:buAutoNum type="arabicPeriod"/>
            </a:pPr>
            <a:r>
              <a:rPr lang="en-US" dirty="0"/>
              <a:t>Used ResNet18 pretrained as a feature extractor</a:t>
            </a:r>
          </a:p>
          <a:p>
            <a:pPr lvl="1"/>
            <a:r>
              <a:rPr lang="en-US" dirty="0"/>
              <a:t>Removed the last layer</a:t>
            </a:r>
          </a:p>
          <a:p>
            <a:pPr lvl="1"/>
            <a:r>
              <a:rPr lang="en-US" dirty="0"/>
              <a:t>Used the cosine-similarity to see which images have the closest feature vectors</a:t>
            </a:r>
          </a:p>
          <a:p>
            <a:pPr lvl="1"/>
            <a:r>
              <a:rPr lang="en-US" dirty="0"/>
              <a:t>No training involved</a:t>
            </a:r>
          </a:p>
          <a:p>
            <a:pPr lvl="1"/>
            <a:endParaRPr lang="en-US" dirty="0"/>
          </a:p>
          <a:p>
            <a:r>
              <a:rPr lang="en-US" dirty="0"/>
              <a:t>Results:</a:t>
            </a:r>
          </a:p>
          <a:p>
            <a:pPr lvl="1"/>
            <a:r>
              <a:rPr lang="en-US" dirty="0"/>
              <a:t>Top-25 metric, the target image was between the 25 chosen only in 22/1200 cases.</a:t>
            </a:r>
          </a:p>
        </p:txBody>
      </p:sp>
    </p:spTree>
    <p:extLst>
      <p:ext uri="{BB962C8B-B14F-4D97-AF65-F5344CB8AC3E}">
        <p14:creationId xmlns:p14="http://schemas.microsoft.com/office/powerpoint/2010/main" val="2640958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0864F-34B9-12CB-B875-27A0535F8A5F}"/>
              </a:ext>
            </a:extLst>
          </p:cNvPr>
          <p:cNvSpPr>
            <a:spLocks noGrp="1"/>
          </p:cNvSpPr>
          <p:nvPr>
            <p:ph type="title"/>
          </p:nvPr>
        </p:nvSpPr>
        <p:spPr/>
        <p:txBody>
          <a:bodyPr>
            <a:normAutofit/>
          </a:bodyPr>
          <a:lstStyle/>
          <a:p>
            <a:r>
              <a:rPr lang="en-US" dirty="0"/>
              <a:t>Fine-tune ResNet18 on Totally-Looks-Like</a:t>
            </a:r>
          </a:p>
        </p:txBody>
      </p:sp>
      <p:pic>
        <p:nvPicPr>
          <p:cNvPr id="5" name="Content Placeholder 4" descr="Chart, line chart&#10;&#10;Description automatically generated">
            <a:extLst>
              <a:ext uri="{FF2B5EF4-FFF2-40B4-BE49-F238E27FC236}">
                <a16:creationId xmlns:a16="http://schemas.microsoft.com/office/drawing/2014/main" id="{29DBCDAE-44BF-CD56-4C60-4F7C875584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52419" y="1897343"/>
            <a:ext cx="5794268" cy="4351338"/>
          </a:xfrm>
        </p:spPr>
      </p:pic>
      <p:sp>
        <p:nvSpPr>
          <p:cNvPr id="6" name="Content Placeholder 2">
            <a:extLst>
              <a:ext uri="{FF2B5EF4-FFF2-40B4-BE49-F238E27FC236}">
                <a16:creationId xmlns:a16="http://schemas.microsoft.com/office/drawing/2014/main" id="{10224A72-C819-587E-FC07-28D2054BA923}"/>
              </a:ext>
            </a:extLst>
          </p:cNvPr>
          <p:cNvSpPr txBox="1">
            <a:spLocks/>
          </p:cNvSpPr>
          <p:nvPr/>
        </p:nvSpPr>
        <p:spPr>
          <a:xfrm>
            <a:off x="838200" y="1825624"/>
            <a:ext cx="4827494" cy="483515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lang="en-US" dirty="0"/>
              <a:t>Added an “Adaptive function” formed of several linear layers that receive the concatenation of the features of the 2 images which outputs either:</a:t>
            </a:r>
          </a:p>
          <a:p>
            <a:pPr marL="971550" lvl="1" indent="-514350">
              <a:buFont typeface="+mj-lt"/>
              <a:buAutoNum type="alphaLcPeriod"/>
            </a:pPr>
            <a:r>
              <a:rPr lang="en-US" dirty="0"/>
              <a:t>a single probability value saying how similar the images are (Binary Cross Entropy Loss)</a:t>
            </a:r>
          </a:p>
          <a:p>
            <a:pPr marL="971550" lvl="1" indent="-514350">
              <a:buFont typeface="+mj-lt"/>
              <a:buAutoNum type="alphaLcPeriod"/>
            </a:pPr>
            <a:r>
              <a:rPr lang="en-US" dirty="0"/>
              <a:t>2 probabilities, so I can treat the problem as a classification problem (see later)</a:t>
            </a:r>
          </a:p>
          <a:p>
            <a:pPr marL="0" indent="0">
              <a:buNone/>
            </a:pPr>
            <a:endParaRPr lang="en-US" dirty="0"/>
          </a:p>
          <a:p>
            <a:r>
              <a:rPr lang="en-US" dirty="0"/>
              <a:t>Results:</a:t>
            </a:r>
          </a:p>
          <a:p>
            <a:pPr lvl="1"/>
            <a:r>
              <a:rPr lang="en-US" dirty="0"/>
              <a:t>Top-25 metric, the target image was between the 25 chosen only in 14/1200 cases.</a:t>
            </a:r>
          </a:p>
          <a:p>
            <a:pPr marL="0" indent="0">
              <a:buNone/>
            </a:pPr>
            <a:endParaRPr lang="en-US" dirty="0"/>
          </a:p>
          <a:p>
            <a:pPr marL="0" indent="0">
              <a:buNone/>
            </a:pPr>
            <a:endParaRPr lang="en-US" dirty="0"/>
          </a:p>
          <a:p>
            <a:pPr marL="514350" indent="-514350">
              <a:buFont typeface="+mj-lt"/>
              <a:buAutoNum type="arabicPeriod"/>
            </a:pPr>
            <a:endParaRPr lang="en-US" dirty="0"/>
          </a:p>
          <a:p>
            <a:pPr marL="514350" indent="-514350">
              <a:buFont typeface="+mj-lt"/>
              <a:buAutoNum type="arabicPeriod"/>
            </a:pPr>
            <a:endParaRPr lang="en-US" dirty="0"/>
          </a:p>
          <a:p>
            <a:pPr lvl="1"/>
            <a:endParaRPr lang="en-US" dirty="0"/>
          </a:p>
        </p:txBody>
      </p:sp>
    </p:spTree>
    <p:extLst>
      <p:ext uri="{BB962C8B-B14F-4D97-AF65-F5344CB8AC3E}">
        <p14:creationId xmlns:p14="http://schemas.microsoft.com/office/powerpoint/2010/main" val="1101341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945C2-4BAB-0172-7B24-A1976613606E}"/>
              </a:ext>
            </a:extLst>
          </p:cNvPr>
          <p:cNvSpPr>
            <a:spLocks noGrp="1"/>
          </p:cNvSpPr>
          <p:nvPr>
            <p:ph type="title"/>
          </p:nvPr>
        </p:nvSpPr>
        <p:spPr/>
        <p:txBody>
          <a:bodyPr/>
          <a:lstStyle/>
          <a:p>
            <a:r>
              <a:rPr lang="en-US" dirty="0"/>
              <a:t>Saliency maps</a:t>
            </a:r>
          </a:p>
        </p:txBody>
      </p:sp>
      <p:sp>
        <p:nvSpPr>
          <p:cNvPr id="3" name="Content Placeholder 2">
            <a:extLst>
              <a:ext uri="{FF2B5EF4-FFF2-40B4-BE49-F238E27FC236}">
                <a16:creationId xmlns:a16="http://schemas.microsoft.com/office/drawing/2014/main" id="{7E632234-6CF7-1A45-EC33-5558BBA62104}"/>
              </a:ext>
            </a:extLst>
          </p:cNvPr>
          <p:cNvSpPr>
            <a:spLocks noGrp="1"/>
          </p:cNvSpPr>
          <p:nvPr>
            <p:ph idx="1"/>
          </p:nvPr>
        </p:nvSpPr>
        <p:spPr/>
        <p:txBody>
          <a:bodyPr/>
          <a:lstStyle/>
          <a:p>
            <a:r>
              <a:rPr lang="en-US" dirty="0"/>
              <a:t>What pixels from the input image helped the most in taking a decision.</a:t>
            </a:r>
          </a:p>
        </p:txBody>
      </p:sp>
      <p:pic>
        <p:nvPicPr>
          <p:cNvPr id="9" name="Picture 8">
            <a:extLst>
              <a:ext uri="{FF2B5EF4-FFF2-40B4-BE49-F238E27FC236}">
                <a16:creationId xmlns:a16="http://schemas.microsoft.com/office/drawing/2014/main" id="{F0028042-2A3B-3629-BDA8-0DE1B5689967}"/>
              </a:ext>
            </a:extLst>
          </p:cNvPr>
          <p:cNvPicPr>
            <a:picLocks noChangeAspect="1"/>
          </p:cNvPicPr>
          <p:nvPr/>
        </p:nvPicPr>
        <p:blipFill>
          <a:blip r:embed="rId2"/>
          <a:stretch>
            <a:fillRect/>
          </a:stretch>
        </p:blipFill>
        <p:spPr>
          <a:xfrm>
            <a:off x="4087626" y="2631981"/>
            <a:ext cx="6867525" cy="3171825"/>
          </a:xfrm>
          <a:prstGeom prst="rect">
            <a:avLst/>
          </a:prstGeom>
        </p:spPr>
      </p:pic>
    </p:spTree>
    <p:extLst>
      <p:ext uri="{BB962C8B-B14F-4D97-AF65-F5344CB8AC3E}">
        <p14:creationId xmlns:p14="http://schemas.microsoft.com/office/powerpoint/2010/main" val="4271340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029BB-6932-95C5-00A9-EEB6E90462B4}"/>
              </a:ext>
            </a:extLst>
          </p:cNvPr>
          <p:cNvSpPr>
            <a:spLocks noGrp="1"/>
          </p:cNvSpPr>
          <p:nvPr>
            <p:ph type="title"/>
          </p:nvPr>
        </p:nvSpPr>
        <p:spPr/>
        <p:txBody>
          <a:bodyPr/>
          <a:lstStyle/>
          <a:p>
            <a:r>
              <a:rPr lang="en-US" dirty="0"/>
              <a:t>Saliency maps for Siamese Networks</a:t>
            </a:r>
          </a:p>
        </p:txBody>
      </p:sp>
      <p:sp>
        <p:nvSpPr>
          <p:cNvPr id="3" name="Content Placeholder 2">
            <a:extLst>
              <a:ext uri="{FF2B5EF4-FFF2-40B4-BE49-F238E27FC236}">
                <a16:creationId xmlns:a16="http://schemas.microsoft.com/office/drawing/2014/main" id="{1D963BC2-5BAA-67AE-69AE-728A7D630113}"/>
              </a:ext>
            </a:extLst>
          </p:cNvPr>
          <p:cNvSpPr>
            <a:spLocks noGrp="1"/>
          </p:cNvSpPr>
          <p:nvPr>
            <p:ph idx="1"/>
          </p:nvPr>
        </p:nvSpPr>
        <p:spPr/>
        <p:txBody>
          <a:bodyPr/>
          <a:lstStyle/>
          <a:p>
            <a:r>
              <a:rPr lang="en-US" dirty="0"/>
              <a:t>Had to make sure that I don’t use a method that relies on the gradients from the network since they get overridden when the 2</a:t>
            </a:r>
            <a:r>
              <a:rPr lang="en-US" baseline="30000" dirty="0"/>
              <a:t>nd</a:t>
            </a:r>
            <a:r>
              <a:rPr lang="en-US" dirty="0"/>
              <a:t> image is passed through.</a:t>
            </a:r>
          </a:p>
          <a:p>
            <a:r>
              <a:rPr lang="en-US" dirty="0"/>
              <a:t>Since Saliency maps were better suited for classifiers, I “transformed” the Siamese Network into a classifier by making it output 2 probabilities, each for the labels “similar” and “dissimilar”.</a:t>
            </a:r>
          </a:p>
        </p:txBody>
      </p:sp>
    </p:spTree>
    <p:extLst>
      <p:ext uri="{BB962C8B-B14F-4D97-AF65-F5344CB8AC3E}">
        <p14:creationId xmlns:p14="http://schemas.microsoft.com/office/powerpoint/2010/main" val="30005050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360</TotalTime>
  <Words>409</Words>
  <Application>Microsoft Office PowerPoint</Application>
  <PresentationFormat>Widescreen</PresentationFormat>
  <Paragraphs>43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Image Similarity</vt:lpstr>
      <vt:lpstr>Recap</vt:lpstr>
      <vt:lpstr>Siamese Network</vt:lpstr>
      <vt:lpstr>Work so far</vt:lpstr>
      <vt:lpstr>Evaluation</vt:lpstr>
      <vt:lpstr>Feature extractors</vt:lpstr>
      <vt:lpstr>Fine-tune ResNet18 on Totally-Looks-Like</vt:lpstr>
      <vt:lpstr>Saliency maps</vt:lpstr>
      <vt:lpstr>Saliency maps for Siamese Networks</vt:lpstr>
      <vt:lpstr>Backpropagations</vt:lpstr>
      <vt:lpstr>PowerPoint Presentation</vt:lpstr>
      <vt:lpstr>PowerPoint Presentation</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Similarity</dc:title>
  <dc:creator>Munteanu Victor</dc:creator>
  <cp:lastModifiedBy>Munteanu Victor</cp:lastModifiedBy>
  <cp:revision>4</cp:revision>
  <dcterms:created xsi:type="dcterms:W3CDTF">2022-12-19T09:25:53Z</dcterms:created>
  <dcterms:modified xsi:type="dcterms:W3CDTF">2022-12-19T15:26:11Z</dcterms:modified>
</cp:coreProperties>
</file>