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61" r:id="rId4"/>
    <p:sldId id="259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A5E0E-F5A0-48D6-9E94-0F3B2BED3C30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DFB0-7FC0-46A3-8C6E-5181D693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4DFB0-7FC0-46A3-8C6E-5181D693A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2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8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4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90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8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5B50CB-947E-4D61-B953-27244F6A8F88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E56D-1484-4112-8153-3E5997C4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228" y="1622316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Racing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0D4D9-566F-4A2C-92A5-9A4B6D27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514" y="4034535"/>
            <a:ext cx="4683967" cy="88295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A.I.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N.E.A.T. (</a:t>
            </a:r>
            <a:r>
              <a:rPr lang="en-US" dirty="0" err="1"/>
              <a:t>NeuroEvolution</a:t>
            </a:r>
            <a:r>
              <a:rPr lang="en-US" dirty="0"/>
              <a:t> of Augmenting Topologies</a:t>
            </a:r>
            <a:r>
              <a:rPr lang="en-US"/>
              <a:t>) 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1A41319-728A-4FCA-8B90-6CAA34E8E3EC}"/>
              </a:ext>
            </a:extLst>
          </p:cNvPr>
          <p:cNvSpPr txBox="1">
            <a:spLocks/>
          </p:cNvSpPr>
          <p:nvPr/>
        </p:nvSpPr>
        <p:spPr>
          <a:xfrm>
            <a:off x="8130073" y="5791199"/>
            <a:ext cx="3586065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Munteanu Victor</a:t>
            </a:r>
          </a:p>
        </p:txBody>
      </p:sp>
    </p:spTree>
    <p:extLst>
      <p:ext uri="{BB962C8B-B14F-4D97-AF65-F5344CB8AC3E}">
        <p14:creationId xmlns:p14="http://schemas.microsoft.com/office/powerpoint/2010/main" val="29361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1559-6DC2-48F3-BC96-5EF3E5A8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F3A5-9986-498C-88BC-AE607211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801531" cy="3649133"/>
          </a:xfrm>
        </p:spPr>
        <p:txBody>
          <a:bodyPr/>
          <a:lstStyle/>
          <a:p>
            <a:r>
              <a:rPr lang="en-US" dirty="0" err="1"/>
              <a:t>Invat</a:t>
            </a:r>
            <a:r>
              <a:rPr lang="en-US" dirty="0"/>
              <a:t> o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neurala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prezica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actiuni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o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completeze</a:t>
            </a:r>
            <a:r>
              <a:rPr lang="en-US" dirty="0"/>
              <a:t> </a:t>
            </a:r>
            <a:r>
              <a:rPr lang="en-US" dirty="0" err="1"/>
              <a:t>traseul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C1937-2286-4F6F-B71D-3C05848E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68" y="487007"/>
            <a:ext cx="6849532" cy="57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8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655C-2FD2-41F2-9398-07F18B92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447504"/>
            <a:ext cx="10275359" cy="24988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 err="1"/>
              <a:t>Primeste</a:t>
            </a:r>
            <a:r>
              <a:rPr lang="en-US" dirty="0"/>
              <a:t> 7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unitare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[0, 1], </a:t>
            </a:r>
            <a:r>
              <a:rPr lang="en-US" dirty="0" err="1"/>
              <a:t>reprezentand</a:t>
            </a:r>
            <a:r>
              <a:rPr lang="en-US" dirty="0"/>
              <a:t> cat de </a:t>
            </a:r>
            <a:r>
              <a:rPr lang="en-US" dirty="0" err="1"/>
              <a:t>aproape</a:t>
            </a:r>
            <a:r>
              <a:rPr lang="en-US" dirty="0"/>
              <a:t> e fata de un </a:t>
            </a:r>
            <a:r>
              <a:rPr lang="en-US" dirty="0" err="1"/>
              <a:t>obstacol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masinii</a:t>
            </a:r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distributie</a:t>
            </a:r>
            <a:r>
              <a:rPr lang="en-US" dirty="0"/>
              <a:t> de </a:t>
            </a:r>
            <a:r>
              <a:rPr lang="en-US" dirty="0" err="1"/>
              <a:t>probabilitati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actiune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: </a:t>
            </a:r>
            <a:r>
              <a:rPr lang="en-US" dirty="0" err="1"/>
              <a:t>accelereze</a:t>
            </a:r>
            <a:r>
              <a:rPr lang="en-US" dirty="0"/>
              <a:t>/</a:t>
            </a:r>
            <a:r>
              <a:rPr lang="en-US" dirty="0" err="1"/>
              <a:t>franeze</a:t>
            </a:r>
            <a:r>
              <a:rPr lang="en-US" dirty="0"/>
              <a:t>/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ia</a:t>
            </a:r>
            <a:r>
              <a:rPr lang="en-US" dirty="0"/>
              <a:t> la </a:t>
            </a:r>
            <a:r>
              <a:rPr lang="en-US" dirty="0" err="1"/>
              <a:t>stanga</a:t>
            </a:r>
            <a:r>
              <a:rPr lang="en-US" dirty="0"/>
              <a:t>/</a:t>
            </a:r>
            <a:r>
              <a:rPr lang="en-US" dirty="0" err="1"/>
              <a:t>dreapta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foloseasca</a:t>
            </a:r>
            <a:r>
              <a:rPr lang="en-US" dirty="0"/>
              <a:t> </a:t>
            </a:r>
            <a:r>
              <a:rPr lang="en-US" dirty="0" err="1"/>
              <a:t>frana</a:t>
            </a:r>
            <a:r>
              <a:rPr lang="en-US" dirty="0"/>
              <a:t> de mana (</a:t>
            </a:r>
            <a:r>
              <a:rPr lang="en-US" dirty="0" err="1"/>
              <a:t>pentru</a:t>
            </a:r>
            <a:r>
              <a:rPr lang="en-US" dirty="0"/>
              <a:t> drift-</a:t>
            </a:r>
            <a:r>
              <a:rPr lang="en-US" dirty="0" err="1"/>
              <a:t>uri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Daca una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din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depaseste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prag</a:t>
            </a:r>
            <a:r>
              <a:rPr lang="en-US" dirty="0"/>
              <a:t>, </a:t>
            </a:r>
            <a:r>
              <a:rPr lang="en-US" dirty="0" err="1"/>
              <a:t>acea</a:t>
            </a:r>
            <a:r>
              <a:rPr lang="en-US" dirty="0"/>
              <a:t>/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actiuni</a:t>
            </a:r>
            <a:r>
              <a:rPr lang="en-US" dirty="0"/>
              <a:t> sunt effectuate (</a:t>
            </a:r>
            <a:r>
              <a:rPr lang="en-US" dirty="0" err="1"/>
              <a:t>rezultand</a:t>
            </a:r>
            <a:r>
              <a:rPr lang="en-US" dirty="0"/>
              <a:t> in </a:t>
            </a:r>
            <a:r>
              <a:rPr lang="en-US" dirty="0" err="1"/>
              <a:t>agenti</a:t>
            </a:r>
            <a:r>
              <a:rPr lang="en-US" dirty="0"/>
              <a:t> care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mearga</a:t>
            </a:r>
            <a:r>
              <a:rPr lang="en-US" dirty="0"/>
              <a:t> cu </a:t>
            </a:r>
            <a:r>
              <a:rPr lang="en-US" dirty="0" err="1"/>
              <a:t>frana</a:t>
            </a:r>
            <a:r>
              <a:rPr lang="en-US" dirty="0"/>
              <a:t> de mana </a:t>
            </a:r>
            <a:r>
              <a:rPr lang="en-US" dirty="0" err="1"/>
              <a:t>trasa</a:t>
            </a:r>
            <a:r>
              <a:rPr lang="en-US" dirty="0"/>
              <a:t> ...)</a:t>
            </a:r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8DB30-A0D6-42C7-AC5F-83A4D824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80" y="3448391"/>
            <a:ext cx="6263473" cy="2800009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E4105ED-6D14-4628-B9B3-565C20E8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4" y="3286296"/>
            <a:ext cx="43719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3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0EB9-33EC-4747-A184-FF21AF4F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N.E.a.t.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9F32-DBA6-4797-8950-1DDE9692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455366" cy="3649133"/>
          </a:xfrm>
        </p:spPr>
        <p:txBody>
          <a:bodyPr/>
          <a:lstStyle/>
          <a:p>
            <a:r>
              <a:rPr lang="en-US" dirty="0"/>
              <a:t>In prima </a:t>
            </a:r>
            <a:r>
              <a:rPr lang="en-US" dirty="0" err="1"/>
              <a:t>generatie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al </a:t>
            </a:r>
            <a:r>
              <a:rPr lang="en-US" dirty="0" err="1"/>
              <a:t>populatiei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cu o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generata</a:t>
            </a:r>
            <a:r>
              <a:rPr lang="en-US" dirty="0"/>
              <a:t> </a:t>
            </a:r>
            <a:r>
              <a:rPr lang="en-US" dirty="0" err="1"/>
              <a:t>aleator</a:t>
            </a:r>
            <a:r>
              <a:rPr lang="en-US" dirty="0"/>
              <a:t> a </a:t>
            </a:r>
            <a:r>
              <a:rPr lang="en-US" dirty="0" err="1"/>
              <a:t>retelei</a:t>
            </a:r>
            <a:r>
              <a:rPr lang="en-US" dirty="0"/>
              <a:t> </a:t>
            </a:r>
            <a:r>
              <a:rPr lang="en-US" dirty="0" err="1"/>
              <a:t>neurale</a:t>
            </a:r>
            <a:r>
              <a:rPr lang="en-US" dirty="0"/>
              <a:t>. </a:t>
            </a:r>
          </a:p>
          <a:p>
            <a:r>
              <a:rPr lang="en-US" dirty="0"/>
              <a:t>Cu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generatie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neurala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evolua</a:t>
            </a:r>
            <a:r>
              <a:rPr lang="en-US" dirty="0"/>
              <a:t> </a:t>
            </a:r>
            <a:r>
              <a:rPr lang="en-US" dirty="0" err="1"/>
              <a:t>schimbandu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-se </a:t>
            </a:r>
            <a:r>
              <a:rPr lang="en-US" dirty="0" err="1"/>
              <a:t>ponderile</a:t>
            </a:r>
            <a:r>
              <a:rPr lang="en-US" dirty="0"/>
              <a:t>, </a:t>
            </a:r>
            <a:r>
              <a:rPr lang="en-US" dirty="0" err="1"/>
              <a:t>adaugandu</a:t>
            </a:r>
            <a:r>
              <a:rPr lang="en-US" dirty="0"/>
              <a:t>-se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3985D-AFE7-4F68-BF7F-F3A5D0CA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118" y="2468638"/>
            <a:ext cx="6216255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97ED-4E02-4C75-8776-F9D360EE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2A06-C473-4873-B719-1EE1B85A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2069"/>
            <a:ext cx="10131425" cy="486382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Initializare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100-200 </a:t>
            </a:r>
            <a:r>
              <a:rPr lang="en-US" dirty="0" err="1"/>
              <a:t>membri</a:t>
            </a:r>
            <a:r>
              <a:rPr lang="en-US" dirty="0"/>
              <a:t>, incremental episodic time</a:t>
            </a:r>
          </a:p>
          <a:p>
            <a:pPr lvl="1"/>
            <a:r>
              <a:rPr lang="en-US" dirty="0"/>
              <a:t>Neural Network parameters: 1-2 layers =&gt; 40-100 </a:t>
            </a:r>
            <a:r>
              <a:rPr lang="en-US" dirty="0" err="1"/>
              <a:t>ponderi</a:t>
            </a:r>
            <a:r>
              <a:rPr lang="en-US" dirty="0"/>
              <a:t>/weights in </a:t>
            </a:r>
            <a:r>
              <a:rPr lang="en-US" dirty="0" err="1"/>
              <a:t>intervalul</a:t>
            </a:r>
            <a:r>
              <a:rPr lang="en-US" dirty="0"/>
              <a:t> [-1, 1]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 err="1"/>
              <a:t>Sistemul</a:t>
            </a:r>
            <a:r>
              <a:rPr lang="en-US" dirty="0"/>
              <a:t> de checkpoint-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agent fitness-ul/</a:t>
            </a:r>
            <a:r>
              <a:rPr lang="en-US" dirty="0" err="1"/>
              <a:t>scorul</a:t>
            </a:r>
            <a:r>
              <a:rPr lang="en-US" dirty="0"/>
              <a:t>/</a:t>
            </a:r>
            <a:r>
              <a:rPr lang="en-US" dirty="0" err="1"/>
              <a:t>distanta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cate checkpoint-</a:t>
            </a:r>
            <a:r>
              <a:rPr lang="en-US" dirty="0" err="1"/>
              <a:t>uri</a:t>
            </a:r>
            <a:r>
              <a:rPr lang="en-US" dirty="0"/>
              <a:t> a </a:t>
            </a:r>
            <a:r>
              <a:rPr lang="en-US" dirty="0" err="1"/>
              <a:t>trecut</a:t>
            </a:r>
            <a:r>
              <a:rPr lang="en-US" dirty="0"/>
              <a:t> (in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corecta</a:t>
            </a:r>
            <a:r>
              <a:rPr lang="en-US" dirty="0"/>
              <a:t>)</a:t>
            </a:r>
          </a:p>
          <a:p>
            <a:r>
              <a:rPr lang="en-US" dirty="0"/>
              <a:t>Selection:</a:t>
            </a:r>
          </a:p>
          <a:p>
            <a:pPr lvl="1"/>
            <a:r>
              <a:rPr lang="en-US" dirty="0" err="1"/>
              <a:t>Populatia</a:t>
            </a:r>
            <a:r>
              <a:rPr lang="en-US" dirty="0"/>
              <a:t> </a:t>
            </a:r>
            <a:r>
              <a:rPr lang="en-US" dirty="0" err="1"/>
              <a:t>elita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din top 10%</a:t>
            </a:r>
          </a:p>
          <a:p>
            <a:r>
              <a:rPr lang="en-US" dirty="0"/>
              <a:t>Cross-over:</a:t>
            </a:r>
          </a:p>
          <a:p>
            <a:pPr lvl="1"/>
            <a:r>
              <a:rPr lang="en-US" dirty="0"/>
              <a:t>Se fac </a:t>
            </a:r>
            <a:r>
              <a:rPr lang="en-US" dirty="0" err="1"/>
              <a:t>combinatii</a:t>
            </a:r>
            <a:r>
              <a:rPr lang="en-US" dirty="0"/>
              <a:t> random a cate 2 </a:t>
            </a:r>
            <a:r>
              <a:rPr lang="en-US" dirty="0" err="1"/>
              <a:t>membrii</a:t>
            </a:r>
            <a:r>
              <a:rPr lang="en-US" dirty="0"/>
              <a:t> din </a:t>
            </a:r>
            <a:r>
              <a:rPr lang="en-US" dirty="0" err="1"/>
              <a:t>populatia</a:t>
            </a:r>
            <a:r>
              <a:rPr lang="en-US" dirty="0"/>
              <a:t> </a:t>
            </a:r>
            <a:r>
              <a:rPr lang="en-US" dirty="0" err="1"/>
              <a:t>elita</a:t>
            </a:r>
            <a:endParaRPr lang="en-US" dirty="0"/>
          </a:p>
          <a:p>
            <a:pPr lvl="1"/>
            <a:r>
              <a:rPr lang="en-US" dirty="0" err="1"/>
              <a:t>Updateaza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ponderile</a:t>
            </a:r>
            <a:r>
              <a:rPr lang="en-US" dirty="0"/>
              <a:t>/weights </a:t>
            </a:r>
            <a:r>
              <a:rPr lang="en-US" dirty="0" err="1"/>
              <a:t>copilului</a:t>
            </a:r>
            <a:r>
              <a:rPr lang="en-US" dirty="0"/>
              <a:t> </a:t>
            </a:r>
            <a:r>
              <a:rPr lang="en-US" dirty="0" err="1"/>
              <a:t>facand</a:t>
            </a:r>
            <a:r>
              <a:rPr lang="en-US" dirty="0"/>
              <a:t> o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ponderata</a:t>
            </a:r>
            <a:r>
              <a:rPr lang="en-US" dirty="0"/>
              <a:t> w = (w1*f1 + w2*f2)/(f1+f2)</a:t>
            </a:r>
          </a:p>
          <a:p>
            <a:r>
              <a:rPr lang="en-US" dirty="0"/>
              <a:t>Mutation:</a:t>
            </a:r>
          </a:p>
          <a:p>
            <a:pPr lvl="1"/>
            <a:r>
              <a:rPr lang="en-US" dirty="0"/>
              <a:t>Cu o </a:t>
            </a:r>
            <a:r>
              <a:rPr lang="en-US" dirty="0" err="1"/>
              <a:t>probabilitate</a:t>
            </a:r>
            <a:r>
              <a:rPr lang="en-US" dirty="0"/>
              <a:t> de 5% o </a:t>
            </a:r>
            <a:r>
              <a:rPr lang="en-US" dirty="0" err="1"/>
              <a:t>pondere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(se </a:t>
            </a:r>
            <a:r>
              <a:rPr lang="en-US" dirty="0" err="1"/>
              <a:t>adauga</a:t>
            </a:r>
            <a:r>
              <a:rPr lang="en-US" dirty="0"/>
              <a:t>/</a:t>
            </a:r>
            <a:r>
              <a:rPr lang="en-US" dirty="0" err="1"/>
              <a:t>scade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random </a:t>
            </a:r>
            <a:r>
              <a:rPr lang="en-US" dirty="0" err="1"/>
              <a:t>intre</a:t>
            </a:r>
            <a:r>
              <a:rPr lang="en-US" dirty="0"/>
              <a:t> [-0.1, 0.1]</a:t>
            </a:r>
          </a:p>
          <a:p>
            <a:pPr lvl="1"/>
            <a:r>
              <a:rPr lang="en-US" dirty="0"/>
              <a:t>Cu o </a:t>
            </a:r>
            <a:r>
              <a:rPr lang="en-US" dirty="0" err="1"/>
              <a:t>probabilitate</a:t>
            </a:r>
            <a:r>
              <a:rPr lang="en-US" dirty="0"/>
              <a:t> de 1% o </a:t>
            </a:r>
            <a:r>
              <a:rPr lang="en-US" dirty="0" err="1"/>
              <a:t>pondere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resetata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6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1588-376A-4D36-AFB0-5A0EE85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0C72-F8BB-49AA-BA5D-0ED99596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13" y="2065867"/>
            <a:ext cx="10131425" cy="2104417"/>
          </a:xfrm>
        </p:spPr>
        <p:txBody>
          <a:bodyPr/>
          <a:lstStyle/>
          <a:p>
            <a:r>
              <a:rPr lang="en-US" dirty="0"/>
              <a:t>Din </a:t>
            </a:r>
            <a:r>
              <a:rPr lang="en-US" dirty="0" err="1"/>
              <a:t>pacate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50 de </a:t>
            </a:r>
            <a:r>
              <a:rPr lang="en-US" dirty="0" err="1"/>
              <a:t>generatii</a:t>
            </a:r>
            <a:r>
              <a:rPr lang="en-US" dirty="0"/>
              <a:t>, </a:t>
            </a:r>
            <a:r>
              <a:rPr lang="en-US" dirty="0" err="1"/>
              <a:t>agentii</a:t>
            </a:r>
            <a:r>
              <a:rPr lang="en-US" dirty="0"/>
              <a:t> </a:t>
            </a:r>
            <a:r>
              <a:rPr lang="en-US" dirty="0" err="1"/>
              <a:t>raman</a:t>
            </a:r>
            <a:r>
              <a:rPr lang="en-US" dirty="0"/>
              <a:t> in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blocati</a:t>
            </a:r>
            <a:r>
              <a:rPr lang="en-US" dirty="0"/>
              <a:t> in </a:t>
            </a:r>
            <a:r>
              <a:rPr lang="en-US" dirty="0" err="1"/>
              <a:t>curba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blocheaza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minim local, in care </a:t>
            </a:r>
            <a:r>
              <a:rPr lang="en-US" dirty="0" err="1"/>
              <a:t>trece</a:t>
            </a:r>
            <a:r>
              <a:rPr lang="en-US" dirty="0"/>
              <a:t> cat de </a:t>
            </a:r>
            <a:r>
              <a:rPr lang="en-US" dirty="0" err="1"/>
              <a:t>repede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checkpoint-urile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loveste</a:t>
            </a:r>
            <a:r>
              <a:rPr lang="en-US" dirty="0"/>
              <a:t> de </a:t>
            </a:r>
            <a:r>
              <a:rPr lang="en-US" dirty="0" err="1"/>
              <a:t>zid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da </a:t>
            </a:r>
            <a:r>
              <a:rPr lang="en-US" dirty="0" err="1"/>
              <a:t>inapoi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prinda</a:t>
            </a:r>
            <a:r>
              <a:rPr lang="en-US" dirty="0"/>
              <a:t> un checkpoint.</a:t>
            </a:r>
          </a:p>
          <a:p>
            <a:r>
              <a:rPr lang="en-US" dirty="0"/>
              <a:t>Nu </a:t>
            </a:r>
            <a:r>
              <a:rPr lang="en-US" dirty="0" err="1"/>
              <a:t>invata</a:t>
            </a:r>
            <a:r>
              <a:rPr lang="en-US" dirty="0"/>
              <a:t> ca </a:t>
            </a:r>
            <a:r>
              <a:rPr lang="en-US" dirty="0" err="1"/>
              <a:t>daca</a:t>
            </a:r>
            <a:r>
              <a:rPr lang="en-US" dirty="0"/>
              <a:t> o </a:t>
            </a:r>
            <a:r>
              <a:rPr lang="en-US" dirty="0" err="1"/>
              <a:t>ia</a:t>
            </a:r>
            <a:r>
              <a:rPr lang="en-US" dirty="0"/>
              <a:t> la </a:t>
            </a:r>
            <a:r>
              <a:rPr lang="en-US" dirty="0" err="1"/>
              <a:t>stanga</a:t>
            </a:r>
            <a:r>
              <a:rPr lang="en-US" dirty="0"/>
              <a:t> in </a:t>
            </a:r>
            <a:r>
              <a:rPr lang="en-US" dirty="0" err="1"/>
              <a:t>curba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o </a:t>
            </a:r>
            <a:r>
              <a:rPr lang="en-US" dirty="0" err="1"/>
              <a:t>recompensa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71150-88E3-4DC1-8C5F-25819F84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1" y="4097972"/>
            <a:ext cx="36099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2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585</TotalTime>
  <Words>385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Racing game</vt:lpstr>
      <vt:lpstr>PowerPoint Presentation</vt:lpstr>
      <vt:lpstr>PowerPoint Presentation</vt:lpstr>
      <vt:lpstr>N.E.a.t.</vt:lpstr>
      <vt:lpstr>Genetic Algorithm</vt:lpstr>
      <vt:lpstr>Rezultate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 game</dc:title>
  <dc:creator>Munteanu Victor</dc:creator>
  <cp:lastModifiedBy>Munteanu Victor</cp:lastModifiedBy>
  <cp:revision>14</cp:revision>
  <dcterms:created xsi:type="dcterms:W3CDTF">2021-03-26T00:22:04Z</dcterms:created>
  <dcterms:modified xsi:type="dcterms:W3CDTF">2021-06-04T07:26:00Z</dcterms:modified>
</cp:coreProperties>
</file>