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B50CB-947E-4D61-B953-27244F6A8F88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515809-D216-40A4-83E8-BB87178C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E56D-1484-4112-8153-3E5997C4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8" y="162231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Racing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D4D9-566F-4A2C-92A5-9A4B6D27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514" y="4034535"/>
            <a:ext cx="4683967" cy="8829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A.I.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N.E.A.T. (</a:t>
            </a:r>
            <a:r>
              <a:rPr lang="en-US" dirty="0" err="1"/>
              <a:t>NeuroEvolution</a:t>
            </a:r>
            <a:r>
              <a:rPr lang="en-US" dirty="0"/>
              <a:t> of Augmenting Topologies)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A41319-728A-4FCA-8B90-6CAA34E8E3EC}"/>
              </a:ext>
            </a:extLst>
          </p:cNvPr>
          <p:cNvSpPr txBox="1">
            <a:spLocks/>
          </p:cNvSpPr>
          <p:nvPr/>
        </p:nvSpPr>
        <p:spPr>
          <a:xfrm>
            <a:off x="8130073" y="5791199"/>
            <a:ext cx="358606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Munteanu Victor</a:t>
            </a:r>
          </a:p>
        </p:txBody>
      </p:sp>
    </p:spTree>
    <p:extLst>
      <p:ext uri="{BB962C8B-B14F-4D97-AF65-F5344CB8AC3E}">
        <p14:creationId xmlns:p14="http://schemas.microsoft.com/office/powerpoint/2010/main" val="29361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2304-3302-4CBC-8264-0E8F38D3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D8E3-23DF-4450-AE42-A90BEB07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318278" cy="3649133"/>
          </a:xfrm>
        </p:spPr>
        <p:txBody>
          <a:bodyPr/>
          <a:lstStyle/>
          <a:p>
            <a:r>
              <a:rPr lang="en-US" dirty="0"/>
              <a:t>Game Engine</a:t>
            </a:r>
          </a:p>
          <a:p>
            <a:pPr lvl="1"/>
            <a:r>
              <a:rPr lang="en-US" dirty="0"/>
              <a:t>Unreal Engine</a:t>
            </a:r>
          </a:p>
          <a:p>
            <a:r>
              <a:rPr lang="en-US" dirty="0"/>
              <a:t>Demo1</a:t>
            </a:r>
          </a:p>
          <a:p>
            <a:pPr lvl="1"/>
            <a:r>
              <a:rPr lang="en-US" dirty="0"/>
              <a:t>Circuit</a:t>
            </a:r>
          </a:p>
          <a:p>
            <a:pPr lvl="1"/>
            <a:r>
              <a:rPr lang="en-US" dirty="0"/>
              <a:t>Checkpoint-</a:t>
            </a:r>
            <a:r>
              <a:rPr lang="en-US" dirty="0" err="1"/>
              <a:t>uri</a:t>
            </a:r>
            <a:r>
              <a:rPr lang="en-US" dirty="0"/>
              <a:t> + </a:t>
            </a:r>
            <a:r>
              <a:rPr lang="en-US" dirty="0" err="1"/>
              <a:t>scor</a:t>
            </a:r>
            <a:endParaRPr lang="en-US" dirty="0"/>
          </a:p>
          <a:p>
            <a:pPr lvl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masinii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jucator</a:t>
            </a:r>
            <a:r>
              <a:rPr lang="en-US" dirty="0"/>
              <a:t>/AI </a:t>
            </a:r>
          </a:p>
          <a:p>
            <a:pPr lvl="1"/>
            <a:r>
              <a:rPr lang="en-US" dirty="0" err="1"/>
              <a:t>Coliziuni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marginile</a:t>
            </a:r>
            <a:r>
              <a:rPr lang="en-US" dirty="0"/>
              <a:t> </a:t>
            </a:r>
            <a:r>
              <a:rPr lang="en-US" dirty="0" err="1"/>
              <a:t>traseului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masini</a:t>
            </a:r>
            <a:endParaRPr lang="en-US" dirty="0"/>
          </a:p>
        </p:txBody>
      </p:sp>
      <p:pic>
        <p:nvPicPr>
          <p:cNvPr id="2050" name="Picture 2" descr="Racing Game UI Pack | 2D Icons | Unity Asset Store">
            <a:extLst>
              <a:ext uri="{FF2B5EF4-FFF2-40B4-BE49-F238E27FC236}">
                <a16:creationId xmlns:a16="http://schemas.microsoft.com/office/drawing/2014/main" id="{69361C1F-6638-4F75-9B9B-0307152DB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309" y="2142067"/>
            <a:ext cx="6326890" cy="35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6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302F-588F-4DC9-9B23-5C14396A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N.E.A.T.</a:t>
            </a:r>
            <a:br>
              <a:rPr lang="en-US" dirty="0"/>
            </a:br>
            <a:r>
              <a:rPr lang="en-US" dirty="0"/>
              <a:t>(Neuro-Evolution of Augmenting Topologies)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8F52E-1D0F-4008-B8A3-5D5CCB48D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81" y="3289041"/>
            <a:ext cx="6263473" cy="2800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01472-7134-46EF-A76F-F6984F4E1F76}"/>
              </a:ext>
            </a:extLst>
          </p:cNvPr>
          <p:cNvSpPr txBox="1"/>
          <p:nvPr/>
        </p:nvSpPr>
        <p:spPr>
          <a:xfrm>
            <a:off x="685801" y="2354288"/>
            <a:ext cx="742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raycast-uri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construita</a:t>
            </a:r>
            <a:r>
              <a:rPr lang="en-US" dirty="0"/>
              <a:t> anterior de N.E.A.T.</a:t>
            </a:r>
          </a:p>
        </p:txBody>
      </p:sp>
    </p:spTree>
    <p:extLst>
      <p:ext uri="{BB962C8B-B14F-4D97-AF65-F5344CB8AC3E}">
        <p14:creationId xmlns:p14="http://schemas.microsoft.com/office/powerpoint/2010/main" val="186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EB9-33EC-4747-A184-FF21AF4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N.E.a.t.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9F32-DBA6-4797-8950-1DDE9692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55366" cy="3649133"/>
          </a:xfrm>
        </p:spPr>
        <p:txBody>
          <a:bodyPr/>
          <a:lstStyle/>
          <a:p>
            <a:r>
              <a:rPr lang="en-US" dirty="0"/>
              <a:t>In prima </a:t>
            </a:r>
            <a:r>
              <a:rPr lang="en-US" dirty="0" err="1"/>
              <a:t>generatie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al </a:t>
            </a:r>
            <a:r>
              <a:rPr lang="en-US" dirty="0" err="1"/>
              <a:t>populatiei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generata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 a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neurale</a:t>
            </a:r>
            <a:r>
              <a:rPr lang="en-US" dirty="0"/>
              <a:t>. </a:t>
            </a:r>
          </a:p>
          <a:p>
            <a:r>
              <a:rPr lang="en-US" dirty="0"/>
              <a:t>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generatie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neurala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evolua</a:t>
            </a:r>
            <a:r>
              <a:rPr lang="en-US" dirty="0"/>
              <a:t> </a:t>
            </a:r>
            <a:r>
              <a:rPr lang="en-US" dirty="0" err="1"/>
              <a:t>schimbandu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-se </a:t>
            </a:r>
            <a:r>
              <a:rPr lang="en-US" dirty="0" err="1"/>
              <a:t>ponderile</a:t>
            </a:r>
            <a:r>
              <a:rPr lang="en-US" dirty="0"/>
              <a:t>, </a:t>
            </a:r>
            <a:r>
              <a:rPr lang="en-US" dirty="0" err="1"/>
              <a:t>adaugandu</a:t>
            </a:r>
            <a:r>
              <a:rPr lang="en-US" dirty="0"/>
              <a:t>-se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3985D-AFE7-4F68-BF7F-F3A5D0CA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18" y="2468638"/>
            <a:ext cx="6216255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446</TotalTime>
  <Words>151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Racing game</vt:lpstr>
      <vt:lpstr>Functionalitate</vt:lpstr>
      <vt:lpstr>N.E.A.T. (Neuro-Evolution of Augmenting Topologies)</vt:lpstr>
      <vt:lpstr>N.E.a.t.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game</dc:title>
  <dc:creator>Munteanu Victor</dc:creator>
  <cp:lastModifiedBy>Munteanu Victor</cp:lastModifiedBy>
  <cp:revision>4</cp:revision>
  <dcterms:created xsi:type="dcterms:W3CDTF">2021-03-26T00:22:04Z</dcterms:created>
  <dcterms:modified xsi:type="dcterms:W3CDTF">2022-11-15T20:49:19Z</dcterms:modified>
</cp:coreProperties>
</file>