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8" r:id="rId3"/>
    <p:sldId id="260" r:id="rId4"/>
    <p:sldId id="259" r:id="rId5"/>
    <p:sldId id="257" r:id="rId6"/>
    <p:sldId id="261" r:id="rId7"/>
    <p:sldId id="262" r:id="rId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434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DBA8C4-B1BF-4047-9A79-8EDF061FA683}" type="datetimeFigureOut">
              <a:rPr lang="pt-BR" smtClean="0"/>
              <a:t>28/06/2017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C8477-73EC-42C9-AF13-5FD399FEA08A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5C8477-73EC-42C9-AF13-5FD399FEA08A}" type="slidenum">
              <a:rPr lang="pt-BR" smtClean="0"/>
              <a:t>3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637CA-91ED-4959-B50E-AA94ED500942}" type="datetimeFigureOut">
              <a:rPr lang="pt-BR" smtClean="0"/>
              <a:t>28/06/2017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E1574-B84A-47A6-9849-E8495C78D7C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637CA-91ED-4959-B50E-AA94ED500942}" type="datetimeFigureOut">
              <a:rPr lang="pt-BR" smtClean="0"/>
              <a:t>28/06/2017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E1574-B84A-47A6-9849-E8495C78D7C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637CA-91ED-4959-B50E-AA94ED500942}" type="datetimeFigureOut">
              <a:rPr lang="pt-BR" smtClean="0"/>
              <a:t>28/06/2017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E1574-B84A-47A6-9849-E8495C78D7C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637CA-91ED-4959-B50E-AA94ED500942}" type="datetimeFigureOut">
              <a:rPr lang="pt-BR" smtClean="0"/>
              <a:t>28/06/2017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E1574-B84A-47A6-9849-E8495C78D7C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637CA-91ED-4959-B50E-AA94ED500942}" type="datetimeFigureOut">
              <a:rPr lang="pt-BR" smtClean="0"/>
              <a:t>28/06/2017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E1574-B84A-47A6-9849-E8495C78D7C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637CA-91ED-4959-B50E-AA94ED500942}" type="datetimeFigureOut">
              <a:rPr lang="pt-BR" smtClean="0"/>
              <a:t>28/06/2017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E1574-B84A-47A6-9849-E8495C78D7C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637CA-91ED-4959-B50E-AA94ED500942}" type="datetimeFigureOut">
              <a:rPr lang="pt-BR" smtClean="0"/>
              <a:t>28/06/2017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E1574-B84A-47A6-9849-E8495C78D7C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637CA-91ED-4959-B50E-AA94ED500942}" type="datetimeFigureOut">
              <a:rPr lang="pt-BR" smtClean="0"/>
              <a:t>28/06/2017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E1574-B84A-47A6-9849-E8495C78D7C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637CA-91ED-4959-B50E-AA94ED500942}" type="datetimeFigureOut">
              <a:rPr lang="pt-BR" smtClean="0"/>
              <a:t>28/06/2017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E1574-B84A-47A6-9849-E8495C78D7C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637CA-91ED-4959-B50E-AA94ED500942}" type="datetimeFigureOut">
              <a:rPr lang="pt-BR" smtClean="0"/>
              <a:t>28/06/2017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E1574-B84A-47A6-9849-E8495C78D7C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637CA-91ED-4959-B50E-AA94ED500942}" type="datetimeFigureOut">
              <a:rPr lang="pt-BR" smtClean="0"/>
              <a:t>28/06/2017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E1574-B84A-47A6-9849-E8495C78D7C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4637CA-91ED-4959-B50E-AA94ED500942}" type="datetimeFigureOut">
              <a:rPr lang="pt-BR" smtClean="0"/>
              <a:t>28/06/2017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BE1574-B84A-47A6-9849-E8495C78D7CE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42910" y="214291"/>
            <a:ext cx="7772400" cy="1143008"/>
          </a:xfr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/>
          <a:lstStyle/>
          <a:p>
            <a:r>
              <a:rPr lang="pt-BR" dirty="0" smtClean="0"/>
              <a:t>Desafio Stone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714348" y="2571744"/>
            <a:ext cx="7643866" cy="3000396"/>
          </a:xfrm>
        </p:spPr>
        <p:txBody>
          <a:bodyPr/>
          <a:lstStyle/>
          <a:p>
            <a:r>
              <a:rPr lang="pt-BR" dirty="0" smtClean="0">
                <a:solidFill>
                  <a:srgbClr val="00B050"/>
                </a:solidFill>
              </a:rPr>
              <a:t>Controle de Imobilizado</a:t>
            </a:r>
          </a:p>
          <a:p>
            <a:endParaRPr lang="pt-BR" b="1" dirty="0" smtClean="0">
              <a:solidFill>
                <a:schemeClr val="tx1"/>
              </a:solidFill>
            </a:endParaRPr>
          </a:p>
          <a:p>
            <a:r>
              <a:rPr lang="pt-BR" sz="2200" b="1" dirty="0" smtClean="0">
                <a:solidFill>
                  <a:schemeClr val="tx1"/>
                </a:solidFill>
              </a:rPr>
              <a:t>Gerencia através de diversas operações os computadores alocados em um determinado prédio em seus diversos andares.</a:t>
            </a:r>
            <a:endParaRPr lang="pt-BR" sz="2200" b="1" dirty="0">
              <a:solidFill>
                <a:schemeClr val="tx1"/>
              </a:solidFill>
            </a:endParaRPr>
          </a:p>
        </p:txBody>
      </p:sp>
      <p:pic>
        <p:nvPicPr>
          <p:cNvPr id="1026" name="Picture 2" descr="C:\Users\Victor\Desktop\imagens desafio stone\12698069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357166"/>
            <a:ext cx="1571636" cy="157163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 descr="MONGODB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1472" y="1571612"/>
            <a:ext cx="8229600" cy="3597589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/>
          <p:cNvSpPr/>
          <p:nvPr/>
        </p:nvSpPr>
        <p:spPr>
          <a:xfrm>
            <a:off x="3214678" y="214290"/>
            <a:ext cx="2857520" cy="2714644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 smtClean="0"/>
              <a:t>RED</a:t>
            </a:r>
            <a:endParaRPr lang="pt-BR" sz="3200" b="1" dirty="0"/>
          </a:p>
        </p:txBody>
      </p:sp>
      <p:sp>
        <p:nvSpPr>
          <p:cNvPr id="5" name="Elipse 4"/>
          <p:cNvSpPr/>
          <p:nvPr/>
        </p:nvSpPr>
        <p:spPr>
          <a:xfrm>
            <a:off x="5857884" y="3643314"/>
            <a:ext cx="2857520" cy="285752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 smtClean="0"/>
              <a:t>GREEN</a:t>
            </a:r>
            <a:endParaRPr lang="pt-BR" sz="3200" b="1" dirty="0"/>
          </a:p>
        </p:txBody>
      </p:sp>
      <p:sp>
        <p:nvSpPr>
          <p:cNvPr id="6" name="Elipse 5"/>
          <p:cNvSpPr/>
          <p:nvPr/>
        </p:nvSpPr>
        <p:spPr>
          <a:xfrm>
            <a:off x="357158" y="3786190"/>
            <a:ext cx="2928958" cy="2786082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 smtClean="0"/>
              <a:t>REFACTOR</a:t>
            </a:r>
            <a:endParaRPr lang="pt-BR" sz="3200" b="1" dirty="0"/>
          </a:p>
        </p:txBody>
      </p:sp>
      <p:sp>
        <p:nvSpPr>
          <p:cNvPr id="11" name="Seta para baixo 10"/>
          <p:cNvSpPr/>
          <p:nvPr/>
        </p:nvSpPr>
        <p:spPr>
          <a:xfrm rot="19352372">
            <a:off x="5642884" y="2601391"/>
            <a:ext cx="1000132" cy="1276497"/>
          </a:xfrm>
          <a:prstGeom prst="downArrow">
            <a:avLst>
              <a:gd name="adj1" fmla="val 50812"/>
              <a:gd name="adj2" fmla="val 512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Seta para baixo 12"/>
          <p:cNvSpPr/>
          <p:nvPr/>
        </p:nvSpPr>
        <p:spPr>
          <a:xfrm rot="12866811">
            <a:off x="2545995" y="2438918"/>
            <a:ext cx="1000132" cy="148198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Seta para baixo 13"/>
          <p:cNvSpPr/>
          <p:nvPr/>
        </p:nvSpPr>
        <p:spPr>
          <a:xfrm rot="5400000">
            <a:off x="4250529" y="4607727"/>
            <a:ext cx="714380" cy="221457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Seta para baixo 14"/>
          <p:cNvSpPr/>
          <p:nvPr/>
        </p:nvSpPr>
        <p:spPr>
          <a:xfrm rot="16200000">
            <a:off x="4250529" y="3679033"/>
            <a:ext cx="714380" cy="221457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2428860" y="214290"/>
            <a:ext cx="1928826" cy="18573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/>
              <a:t>Domínio</a:t>
            </a:r>
          </a:p>
        </p:txBody>
      </p:sp>
      <p:sp>
        <p:nvSpPr>
          <p:cNvPr id="5" name="Retângulo 4"/>
          <p:cNvSpPr/>
          <p:nvPr/>
        </p:nvSpPr>
        <p:spPr>
          <a:xfrm>
            <a:off x="214282" y="214290"/>
            <a:ext cx="2071702" cy="1857388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/>
              <a:t>Infra</a:t>
            </a:r>
          </a:p>
        </p:txBody>
      </p:sp>
      <p:sp>
        <p:nvSpPr>
          <p:cNvPr id="6" name="Retângulo 5"/>
          <p:cNvSpPr/>
          <p:nvPr/>
        </p:nvSpPr>
        <p:spPr>
          <a:xfrm>
            <a:off x="4500562" y="214290"/>
            <a:ext cx="2071702" cy="185738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err="1" smtClean="0"/>
              <a:t>App</a:t>
            </a:r>
            <a:endParaRPr lang="pt-BR" b="1" dirty="0" smtClean="0"/>
          </a:p>
        </p:txBody>
      </p:sp>
      <p:sp>
        <p:nvSpPr>
          <p:cNvPr id="7" name="Retângulo 6"/>
          <p:cNvSpPr/>
          <p:nvPr/>
        </p:nvSpPr>
        <p:spPr>
          <a:xfrm>
            <a:off x="6715140" y="214290"/>
            <a:ext cx="2214578" cy="185738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err="1" smtClean="0"/>
              <a:t>Api</a:t>
            </a:r>
            <a:endParaRPr lang="pt-BR" b="1" dirty="0" smtClean="0"/>
          </a:p>
        </p:txBody>
      </p:sp>
      <p:sp>
        <p:nvSpPr>
          <p:cNvPr id="8" name="Retângulo 7"/>
          <p:cNvSpPr/>
          <p:nvPr/>
        </p:nvSpPr>
        <p:spPr>
          <a:xfrm>
            <a:off x="2428860" y="4714884"/>
            <a:ext cx="1928826" cy="18573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/>
              <a:t>Testes</a:t>
            </a:r>
          </a:p>
          <a:p>
            <a:pPr algn="ctr"/>
            <a:r>
              <a:rPr lang="pt-BR" b="1" dirty="0" smtClean="0"/>
              <a:t>do</a:t>
            </a:r>
          </a:p>
          <a:p>
            <a:pPr algn="ctr"/>
            <a:r>
              <a:rPr lang="pt-BR" b="1" dirty="0" smtClean="0"/>
              <a:t>Domínio</a:t>
            </a:r>
          </a:p>
        </p:txBody>
      </p:sp>
      <p:sp>
        <p:nvSpPr>
          <p:cNvPr id="9" name="Retângulo 8"/>
          <p:cNvSpPr/>
          <p:nvPr/>
        </p:nvSpPr>
        <p:spPr>
          <a:xfrm>
            <a:off x="214282" y="4714884"/>
            <a:ext cx="2071702" cy="1857388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/>
              <a:t>Testes</a:t>
            </a:r>
          </a:p>
          <a:p>
            <a:pPr algn="ctr"/>
            <a:r>
              <a:rPr lang="pt-BR" b="1" dirty="0" smtClean="0"/>
              <a:t>da</a:t>
            </a:r>
          </a:p>
          <a:p>
            <a:pPr algn="ctr"/>
            <a:r>
              <a:rPr lang="pt-BR" b="1" dirty="0" smtClean="0"/>
              <a:t>Infra</a:t>
            </a:r>
          </a:p>
        </p:txBody>
      </p:sp>
      <p:sp>
        <p:nvSpPr>
          <p:cNvPr id="10" name="Retângulo 9"/>
          <p:cNvSpPr/>
          <p:nvPr/>
        </p:nvSpPr>
        <p:spPr>
          <a:xfrm>
            <a:off x="4500562" y="4714884"/>
            <a:ext cx="2071702" cy="185738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/>
              <a:t>Testes</a:t>
            </a:r>
          </a:p>
          <a:p>
            <a:pPr algn="ctr"/>
            <a:r>
              <a:rPr lang="pt-BR" b="1" dirty="0" smtClean="0"/>
              <a:t>da</a:t>
            </a:r>
          </a:p>
          <a:p>
            <a:pPr algn="ctr"/>
            <a:r>
              <a:rPr lang="pt-BR" b="1" dirty="0" err="1" smtClean="0"/>
              <a:t>App</a:t>
            </a:r>
            <a:endParaRPr lang="pt-BR" b="1" dirty="0" smtClean="0"/>
          </a:p>
        </p:txBody>
      </p:sp>
      <p:sp>
        <p:nvSpPr>
          <p:cNvPr id="11" name="Retângulo 10"/>
          <p:cNvSpPr/>
          <p:nvPr/>
        </p:nvSpPr>
        <p:spPr>
          <a:xfrm>
            <a:off x="6715140" y="4714884"/>
            <a:ext cx="2214578" cy="185738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/>
              <a:t>Testes</a:t>
            </a:r>
          </a:p>
          <a:p>
            <a:pPr algn="ctr"/>
            <a:r>
              <a:rPr lang="pt-BR" b="1" dirty="0" smtClean="0"/>
              <a:t>da</a:t>
            </a:r>
          </a:p>
          <a:p>
            <a:pPr algn="ctr"/>
            <a:r>
              <a:rPr lang="pt-BR" b="1" dirty="0" err="1" smtClean="0"/>
              <a:t>Api</a:t>
            </a:r>
            <a:endParaRPr lang="pt-BR" b="1" dirty="0" smtClean="0"/>
          </a:p>
        </p:txBody>
      </p:sp>
      <p:sp>
        <p:nvSpPr>
          <p:cNvPr id="12" name="Seta para baixo 11"/>
          <p:cNvSpPr/>
          <p:nvPr/>
        </p:nvSpPr>
        <p:spPr>
          <a:xfrm rot="10800000">
            <a:off x="1000100" y="2428868"/>
            <a:ext cx="500066" cy="1714512"/>
          </a:xfrm>
          <a:prstGeom prst="down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" name="Seta para baixo 12"/>
          <p:cNvSpPr/>
          <p:nvPr/>
        </p:nvSpPr>
        <p:spPr>
          <a:xfrm rot="10800000">
            <a:off x="3143240" y="2428868"/>
            <a:ext cx="500066" cy="1714512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Seta para baixo 13"/>
          <p:cNvSpPr/>
          <p:nvPr/>
        </p:nvSpPr>
        <p:spPr>
          <a:xfrm rot="10800000">
            <a:off x="5286380" y="2428868"/>
            <a:ext cx="500066" cy="1714512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Seta para baixo 14"/>
          <p:cNvSpPr/>
          <p:nvPr/>
        </p:nvSpPr>
        <p:spPr>
          <a:xfrm rot="10800000">
            <a:off x="7572396" y="2357430"/>
            <a:ext cx="500066" cy="1714512"/>
          </a:xfrm>
          <a:prstGeom prst="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/>
          <a:lstStyle/>
          <a:p>
            <a:r>
              <a:rPr lang="pt-BR" dirty="0" smtClean="0"/>
              <a:t>Recursos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28596" y="1928802"/>
            <a:ext cx="8229600" cy="4525963"/>
          </a:xfrm>
        </p:spPr>
        <p:txBody>
          <a:bodyPr>
            <a:normAutofit fontScale="85000" lnSpcReduction="20000"/>
          </a:bodyPr>
          <a:lstStyle/>
          <a:p>
            <a:r>
              <a:rPr lang="pt-BR" dirty="0" smtClean="0"/>
              <a:t>Cadastrar um computador;</a:t>
            </a:r>
          </a:p>
          <a:p>
            <a:r>
              <a:rPr lang="pt-BR" dirty="0" smtClean="0"/>
              <a:t>Utilizar um computador;</a:t>
            </a:r>
          </a:p>
          <a:p>
            <a:r>
              <a:rPr lang="pt-BR" dirty="0" smtClean="0"/>
              <a:t>Liberar um computador;</a:t>
            </a:r>
          </a:p>
          <a:p>
            <a:r>
              <a:rPr lang="pt-BR" dirty="0" smtClean="0"/>
              <a:t>Desativar um computador;</a:t>
            </a:r>
          </a:p>
          <a:p>
            <a:r>
              <a:rPr lang="pt-BR" dirty="0" smtClean="0"/>
              <a:t>Buscar todos os computadores;</a:t>
            </a:r>
          </a:p>
          <a:p>
            <a:r>
              <a:rPr lang="pt-BR" dirty="0" smtClean="0"/>
              <a:t>Buscar os computadores liberados;</a:t>
            </a:r>
          </a:p>
          <a:p>
            <a:r>
              <a:rPr lang="pt-BR" dirty="0" smtClean="0"/>
              <a:t>Buscar os computadores não-liberados;</a:t>
            </a:r>
          </a:p>
          <a:p>
            <a:r>
              <a:rPr lang="pt-BR" dirty="0" smtClean="0"/>
              <a:t>Buscar todos em um andar específico;</a:t>
            </a:r>
          </a:p>
          <a:p>
            <a:r>
              <a:rPr lang="pt-BR" dirty="0" smtClean="0"/>
              <a:t>Buscar um específico pelo id;</a:t>
            </a:r>
          </a:p>
          <a:p>
            <a:r>
              <a:rPr lang="pt-BR" dirty="0" smtClean="0"/>
              <a:t>Buscar um específico pela descrição;</a:t>
            </a:r>
            <a:endParaRPr lang="pt-B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 descr="print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67" y="571480"/>
            <a:ext cx="8978889" cy="5500726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ço Reservado para Conteúdo 6" descr="2f7c9117-3ef2-4c6f-8202-35ec3672087b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1472" y="500042"/>
            <a:ext cx="7905805" cy="5929354"/>
          </a:xfrm>
        </p:spPr>
      </p:pic>
      <p:sp>
        <p:nvSpPr>
          <p:cNvPr id="10" name="Texto explicativo em elipse 9"/>
          <p:cNvSpPr/>
          <p:nvPr/>
        </p:nvSpPr>
        <p:spPr>
          <a:xfrm>
            <a:off x="5143504" y="3571876"/>
            <a:ext cx="3143272" cy="2714644"/>
          </a:xfrm>
          <a:prstGeom prst="wedgeEllipseCallout">
            <a:avLst>
              <a:gd name="adj1" fmla="val -66254"/>
              <a:gd name="adj2" fmla="val -27036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 smtClean="0"/>
              <a:t>Já acabou?</a:t>
            </a:r>
            <a:endParaRPr lang="pt-BR" sz="3200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</TotalTime>
  <Words>96</Words>
  <Application>Microsoft Office PowerPoint</Application>
  <PresentationFormat>Apresentação na tela (4:3)</PresentationFormat>
  <Paragraphs>36</Paragraphs>
  <Slides>7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8" baseType="lpstr">
      <vt:lpstr>Tema do Office</vt:lpstr>
      <vt:lpstr>Desafio Stone</vt:lpstr>
      <vt:lpstr>Slide 2</vt:lpstr>
      <vt:lpstr>Slide 3</vt:lpstr>
      <vt:lpstr>Slide 4</vt:lpstr>
      <vt:lpstr>Recursos</vt:lpstr>
      <vt:lpstr>Slide 6</vt:lpstr>
      <vt:lpstr>Slide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Victor Oliveira</dc:creator>
  <cp:lastModifiedBy>Victor Oliveira</cp:lastModifiedBy>
  <cp:revision>23</cp:revision>
  <dcterms:created xsi:type="dcterms:W3CDTF">2017-06-28T22:38:36Z</dcterms:created>
  <dcterms:modified xsi:type="dcterms:W3CDTF">2017-06-29T02:12:38Z</dcterms:modified>
</cp:coreProperties>
</file>