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4" r:id="rId6"/>
    <p:sldId id="263" r:id="rId7"/>
    <p:sldId id="266" r:id="rId8"/>
    <p:sldId id="268" r:id="rId9"/>
    <p:sldId id="269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0F9E-9CB0-4041-8C54-AFBA070501D3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C9B22-7189-478A-8CB1-A0E9606E8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2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255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8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9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1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29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1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94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27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86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10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C9B22-7189-478A-8CB1-A0E9606E842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37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51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1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9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83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33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0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3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3EF81E-E027-4B76-85A8-AFC1D89A80EB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7BA4E0-A22B-4BE8-ACC5-014859BE1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5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635" y="1096828"/>
            <a:ext cx="9298483" cy="722174"/>
          </a:xfrm>
        </p:spPr>
        <p:txBody>
          <a:bodyPr>
            <a:noAutofit/>
          </a:bodyPr>
          <a:lstStyle/>
          <a:p>
            <a:r>
              <a:rPr lang="es-ES" sz="2400" dirty="0"/>
              <a:t>  Proyecto </a:t>
            </a:r>
            <a:r>
              <a:rPr lang="es-ES" sz="2400" dirty="0" err="1"/>
              <a:t>power</a:t>
            </a:r>
            <a:r>
              <a:rPr lang="es-ES" sz="2400" dirty="0"/>
              <a:t> </a:t>
            </a:r>
            <a:r>
              <a:rPr lang="es-ES" sz="2400" dirty="0" err="1"/>
              <a:t>bi</a:t>
            </a:r>
            <a:r>
              <a:rPr lang="es-ES" sz="2400" dirty="0"/>
              <a:t> – Accidentes </a:t>
            </a:r>
            <a:r>
              <a:rPr lang="es-ES" sz="2400" dirty="0" err="1"/>
              <a:t>bcn</a:t>
            </a:r>
            <a:r>
              <a:rPr lang="es-ES" sz="2400" dirty="0"/>
              <a:t> 2010 - 2020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0" y="1085736"/>
            <a:ext cx="733265" cy="733265"/>
          </a:xfrm>
          <a:prstGeom prst="rect">
            <a:avLst/>
          </a:prstGeom>
        </p:spPr>
      </p:pic>
      <p:pic>
        <p:nvPicPr>
          <p:cNvPr id="6" name="Imagen 5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2982453A-44F1-21BE-7343-3B149FB33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0" y="2100544"/>
            <a:ext cx="3660625" cy="1092080"/>
          </a:xfrm>
          <a:prstGeom prst="rect">
            <a:avLst/>
          </a:prstGeom>
        </p:spPr>
      </p:pic>
      <p:pic>
        <p:nvPicPr>
          <p:cNvPr id="10" name="Imagen 9" descr="Un dibujo de un carro&#10;&#10;Descripción generada automáticamente con confianza media">
            <a:extLst>
              <a:ext uri="{FF2B5EF4-FFF2-40B4-BE49-F238E27FC236}">
                <a16:creationId xmlns:a16="http://schemas.microsoft.com/office/drawing/2014/main" id="{D2963DC9-2548-A2D3-75B1-009BAB007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1" y="3474167"/>
            <a:ext cx="3649534" cy="2145570"/>
          </a:xfrm>
          <a:prstGeom prst="rect">
            <a:avLst/>
          </a:prstGeom>
        </p:spPr>
      </p:pic>
      <p:pic>
        <p:nvPicPr>
          <p:cNvPr id="14" name="Imagen 13" descr="Mapa&#10;&#10;Descripción generada automáticamente">
            <a:extLst>
              <a:ext uri="{FF2B5EF4-FFF2-40B4-BE49-F238E27FC236}">
                <a16:creationId xmlns:a16="http://schemas.microsoft.com/office/drawing/2014/main" id="{7433455C-059A-B1F1-EE57-471DF4A92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91" y="2105801"/>
            <a:ext cx="6195427" cy="35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C6093E66-36F7-71F7-788F-95DDCE3DD996}"/>
              </a:ext>
            </a:extLst>
          </p:cNvPr>
          <p:cNvSpPr txBox="1">
            <a:spLocks/>
          </p:cNvSpPr>
          <p:nvPr/>
        </p:nvSpPr>
        <p:spPr bwMode="blackWhite">
          <a:xfrm>
            <a:off x="1025692" y="1187117"/>
            <a:ext cx="10140616" cy="69841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Conductor medio en el </a:t>
            </a:r>
            <a:r>
              <a:rPr lang="es-ES" dirty="0" err="1"/>
              <a:t>eixample</a:t>
            </a:r>
            <a:r>
              <a:rPr lang="es-ES" dirty="0"/>
              <a:t> &gt; ¡</a:t>
            </a:r>
            <a:r>
              <a:rPr lang="es-ES" dirty="0" err="1"/>
              <a:t>Watch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!</a:t>
            </a:r>
          </a:p>
        </p:txBody>
      </p:sp>
      <p:pic>
        <p:nvPicPr>
          <p:cNvPr id="4" name="Imagen 3" descr="Un koala manejando un carro&#10;&#10;Descripción generada automáticamente">
            <a:extLst>
              <a:ext uri="{FF2B5EF4-FFF2-40B4-BE49-F238E27FC236}">
                <a16:creationId xmlns:a16="http://schemas.microsoft.com/office/drawing/2014/main" id="{2536D6B7-B34D-46FD-BA2F-FB77B16F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" y="2205790"/>
            <a:ext cx="3350796" cy="4467727"/>
          </a:xfrm>
          <a:prstGeom prst="rect">
            <a:avLst/>
          </a:prstGeom>
        </p:spPr>
      </p:pic>
      <p:pic>
        <p:nvPicPr>
          <p:cNvPr id="8" name="Imagen 7" descr="Perro sentado en el asiento trasero de un coche&#10;&#10;Descripción generada automáticamente con confianza media">
            <a:extLst>
              <a:ext uri="{FF2B5EF4-FFF2-40B4-BE49-F238E27FC236}">
                <a16:creationId xmlns:a16="http://schemas.microsoft.com/office/drawing/2014/main" id="{CEED9728-5EDE-030F-5091-46B6115EB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63" y="2318085"/>
            <a:ext cx="7759082" cy="435543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A6FBF79-8862-5B1A-D3D4-896AB60FE6F8}"/>
              </a:ext>
            </a:extLst>
          </p:cNvPr>
          <p:cNvSpPr txBox="1">
            <a:spLocks/>
          </p:cNvSpPr>
          <p:nvPr/>
        </p:nvSpPr>
        <p:spPr bwMode="blackWhite">
          <a:xfrm>
            <a:off x="1025692" y="328573"/>
            <a:ext cx="10140616" cy="69841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8314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ACCIDENTES BCN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D5BB69D-56D4-245C-13FC-0E2AEEB4EA6E}"/>
              </a:ext>
            </a:extLst>
          </p:cNvPr>
          <p:cNvSpPr txBox="1">
            <a:spLocks/>
          </p:cNvSpPr>
          <p:nvPr/>
        </p:nvSpPr>
        <p:spPr bwMode="blackWhite">
          <a:xfrm>
            <a:off x="2662756" y="2503417"/>
            <a:ext cx="6866488" cy="185116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358760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6093E66-36F7-71F7-788F-95DDCE3DD996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La cantidad de accidentes aumenta a lo largo del tiempo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D57CEB-293E-6769-19CB-4C320C4D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1" y="2070248"/>
            <a:ext cx="10140615" cy="46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49237E1-EF0F-6067-7A7B-541E2DEFE268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El causante de accidente es principalmente del conductor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7B9E24-E099-6F56-F322-D2B23D13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1" y="2102123"/>
            <a:ext cx="10140615" cy="45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67FC8F-97E4-3CBD-E627-8AAEE65B2485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El día más con mayor riesgo de accidente son el viernes, sábado y domingo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778073-7777-383D-43B4-34F3FC05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1" y="2057736"/>
            <a:ext cx="10140616" cy="46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4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DB8C55B-F541-00AB-4170-CD67FAA124B1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Las horas con mayor riesgo son las entradas y salidas del trabajo.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CB63BC-0300-74FA-2351-ED564864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1" y="2079125"/>
            <a:ext cx="10140616" cy="46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863F84A-7D61-A337-4F8D-8EBE04A86769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El distrito más peligroso es sants-Montjuic y el eixample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22ECC-F59A-70C7-5508-C34F81DB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21" y="2088004"/>
            <a:ext cx="10140616" cy="46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1D85B80-A5C8-DB33-933C-96E727C085AA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290324"/>
            <a:ext cx="10140616" cy="68227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El barrio con mayor accidentes es </a:t>
            </a:r>
            <a:r>
              <a:rPr lang="es-ES" dirty="0" err="1"/>
              <a:t>poble-sec</a:t>
            </a:r>
            <a:r>
              <a:rPr lang="es-ES" dirty="0"/>
              <a:t> (</a:t>
            </a:r>
            <a:r>
              <a:rPr lang="es-ES" dirty="0" err="1"/>
              <a:t>sants</a:t>
            </a:r>
            <a:r>
              <a:rPr lang="es-ES" dirty="0"/>
              <a:t>-Montjuic)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975C11-E8C3-B119-918F-AA92BF96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277" y="2084369"/>
            <a:ext cx="6621009" cy="43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6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mejoras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6093E66-36F7-71F7-788F-95DDCE3DD996}"/>
              </a:ext>
            </a:extLst>
          </p:cNvPr>
          <p:cNvSpPr txBox="1">
            <a:spLocks/>
          </p:cNvSpPr>
          <p:nvPr/>
        </p:nvSpPr>
        <p:spPr bwMode="blackWhite">
          <a:xfrm>
            <a:off x="960521" y="1675919"/>
            <a:ext cx="10140616" cy="479755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es-ES" sz="2400" b="1" dirty="0"/>
              <a:t>Tipo de vehículo</a:t>
            </a:r>
            <a:r>
              <a:rPr lang="es-ES" sz="2400" dirty="0"/>
              <a:t>: coche/moto/furgoneta/camión/patinete/bicicleta</a:t>
            </a:r>
          </a:p>
          <a:p>
            <a:pPr marL="571500" indent="-571500" algn="l">
              <a:buFontTx/>
              <a:buChar char="-"/>
            </a:pPr>
            <a:endParaRPr lang="es-ES" sz="2400" dirty="0"/>
          </a:p>
          <a:p>
            <a:pPr marL="571500" indent="-571500" algn="l">
              <a:buFontTx/>
              <a:buChar char="-"/>
            </a:pPr>
            <a:r>
              <a:rPr lang="es-ES" sz="2400" b="1" dirty="0"/>
              <a:t>Color del vehículo</a:t>
            </a:r>
          </a:p>
          <a:p>
            <a:pPr marL="571500" indent="-571500" algn="l">
              <a:buFontTx/>
              <a:buChar char="-"/>
            </a:pPr>
            <a:endParaRPr lang="es-ES" sz="2400" dirty="0"/>
          </a:p>
          <a:p>
            <a:pPr marL="571500" indent="-571500" algn="l">
              <a:buFontTx/>
              <a:buChar char="-"/>
            </a:pPr>
            <a:r>
              <a:rPr lang="es-ES" sz="2400" b="1" dirty="0"/>
              <a:t>Velocidad de la vía</a:t>
            </a:r>
          </a:p>
          <a:p>
            <a:pPr marL="571500" indent="-571500" algn="l">
              <a:buFontTx/>
              <a:buChar char="-"/>
            </a:pPr>
            <a:endParaRPr lang="es-ES" sz="2400" dirty="0"/>
          </a:p>
          <a:p>
            <a:pPr marL="571500" indent="-571500" algn="l">
              <a:buFontTx/>
              <a:buChar char="-"/>
            </a:pPr>
            <a:r>
              <a:rPr lang="es-ES" sz="2400" b="1" dirty="0"/>
              <a:t>Potencia</a:t>
            </a:r>
            <a:r>
              <a:rPr lang="es-ES" sz="2400" dirty="0"/>
              <a:t>: relación peso-potencia</a:t>
            </a:r>
          </a:p>
          <a:p>
            <a:pPr marL="571500" indent="-571500" algn="l">
              <a:buFontTx/>
              <a:buChar char="-"/>
            </a:pPr>
            <a:endParaRPr lang="es-ES" sz="2400" dirty="0"/>
          </a:p>
          <a:p>
            <a:pPr marL="571500" indent="-571500" algn="l">
              <a:buFontTx/>
              <a:buChar char="-"/>
            </a:pPr>
            <a:r>
              <a:rPr lang="es-ES" sz="2400" b="1" dirty="0"/>
              <a:t>Estado del conductor</a:t>
            </a:r>
            <a:r>
              <a:rPr lang="es-ES" sz="2400" dirty="0"/>
              <a:t>: sobrio/ebrio/bajo los efectos de estupefacientes</a:t>
            </a:r>
          </a:p>
        </p:txBody>
      </p:sp>
    </p:spTree>
    <p:extLst>
      <p:ext uri="{BB962C8B-B14F-4D97-AF65-F5344CB8AC3E}">
        <p14:creationId xmlns:p14="http://schemas.microsoft.com/office/powerpoint/2010/main" val="30822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B8149-3E70-5F90-E706-8DA7B5A3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21" y="384529"/>
            <a:ext cx="10140616" cy="882797"/>
          </a:xfrm>
        </p:spPr>
        <p:txBody>
          <a:bodyPr>
            <a:normAutofit fontScale="90000"/>
          </a:bodyPr>
          <a:lstStyle/>
          <a:p>
            <a:r>
              <a:rPr lang="es-ES" dirty="0"/>
              <a:t>mejoras</a:t>
            </a:r>
          </a:p>
        </p:txBody>
      </p:sp>
      <p:pic>
        <p:nvPicPr>
          <p:cNvPr id="11" name="Imagen 10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4222C31-6079-FC55-5ADA-BF068C40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1" y="361531"/>
            <a:ext cx="905795" cy="905795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14FAB09-B32B-FD12-9D75-A7B9DF69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0" y="1366606"/>
            <a:ext cx="1014061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90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237</TotalTime>
  <Words>150</Words>
  <Application>Microsoft Office PowerPoint</Application>
  <PresentationFormat>Panorámica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Paquete</vt:lpstr>
      <vt:lpstr>  Proyecto power bi – Accidentes bcn 2010 - 2020</vt:lpstr>
      <vt:lpstr>hipótesis</vt:lpstr>
      <vt:lpstr>hipótesis</vt:lpstr>
      <vt:lpstr>hipótesis</vt:lpstr>
      <vt:lpstr>hipótesis</vt:lpstr>
      <vt:lpstr>hipótesis</vt:lpstr>
      <vt:lpstr>hipótesis</vt:lpstr>
      <vt:lpstr>mejoras</vt:lpstr>
      <vt:lpstr>mejoras</vt:lpstr>
      <vt:lpstr>Presentación de PowerPoint</vt:lpstr>
      <vt:lpstr>ACCIDENTES BCN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Data scraping</dc:title>
  <dc:creator>Victor Pizarro</dc:creator>
  <cp:lastModifiedBy>Victor Pizarro</cp:lastModifiedBy>
  <cp:revision>9</cp:revision>
  <dcterms:created xsi:type="dcterms:W3CDTF">2022-06-10T01:16:21Z</dcterms:created>
  <dcterms:modified xsi:type="dcterms:W3CDTF">2022-07-05T12:18:17Z</dcterms:modified>
</cp:coreProperties>
</file>