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sldIdLst>
    <p:sldId id="256" r:id="rId2"/>
    <p:sldId id="262" r:id="rId3"/>
    <p:sldId id="257" r:id="rId4"/>
    <p:sldId id="263" r:id="rId5"/>
    <p:sldId id="259" r:id="rId6"/>
    <p:sldId id="261" r:id="rId7"/>
    <p:sldId id="268" r:id="rId8"/>
    <p:sldId id="269" r:id="rId9"/>
    <p:sldId id="273" r:id="rId10"/>
    <p:sldId id="270" r:id="rId11"/>
    <p:sldId id="272" r:id="rId12"/>
    <p:sldId id="271" r:id="rId13"/>
    <p:sldId id="275" r:id="rId14"/>
    <p:sldId id="284" r:id="rId15"/>
    <p:sldId id="277" r:id="rId16"/>
    <p:sldId id="285" r:id="rId17"/>
    <p:sldId id="278" r:id="rId18"/>
    <p:sldId id="286" r:id="rId19"/>
    <p:sldId id="279" r:id="rId20"/>
    <p:sldId id="287" r:id="rId21"/>
    <p:sldId id="280" r:id="rId22"/>
    <p:sldId id="281" r:id="rId23"/>
    <p:sldId id="282" r:id="rId24"/>
    <p:sldId id="283" r:id="rId25"/>
    <p:sldId id="276" r:id="rId26"/>
    <p:sldId id="260" r:id="rId27"/>
    <p:sldId id="25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9012-A2D9-4A49-A47E-2564A8ADEBD4}" type="datetimeFigureOut">
              <a:rPr lang="es-ES" smtClean="0"/>
              <a:t>30/07/2022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316-8991-4ACA-88D1-0D4AEA18A70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5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9012-A2D9-4A49-A47E-2564A8ADEBD4}" type="datetimeFigureOut">
              <a:rPr lang="es-ES" smtClean="0"/>
              <a:t>30/07/2022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316-8991-4ACA-88D1-0D4AEA18A7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894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9012-A2D9-4A49-A47E-2564A8ADEBD4}" type="datetimeFigureOut">
              <a:rPr lang="es-ES" smtClean="0"/>
              <a:t>30/07/2022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316-8991-4ACA-88D1-0D4AEA18A7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911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9012-A2D9-4A49-A47E-2564A8ADEBD4}" type="datetimeFigureOut">
              <a:rPr lang="es-ES" smtClean="0"/>
              <a:t>30/07/2022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316-8991-4ACA-88D1-0D4AEA18A70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8628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9012-A2D9-4A49-A47E-2564A8ADEBD4}" type="datetimeFigureOut">
              <a:rPr lang="es-ES" smtClean="0"/>
              <a:t>30/07/2022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316-8991-4ACA-88D1-0D4AEA18A7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1012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9012-A2D9-4A49-A47E-2564A8ADEBD4}" type="datetimeFigureOut">
              <a:rPr lang="es-ES" smtClean="0"/>
              <a:t>30/07/2022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316-8991-4ACA-88D1-0D4AEA18A70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6688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9012-A2D9-4A49-A47E-2564A8ADEBD4}" type="datetimeFigureOut">
              <a:rPr lang="es-ES" smtClean="0"/>
              <a:t>30/07/2022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316-8991-4ACA-88D1-0D4AEA18A7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802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9012-A2D9-4A49-A47E-2564A8ADEBD4}" type="datetimeFigureOut">
              <a:rPr lang="es-ES" smtClean="0"/>
              <a:t>30/07/2022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316-8991-4ACA-88D1-0D4AEA18A7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86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9012-A2D9-4A49-A47E-2564A8ADEBD4}" type="datetimeFigureOut">
              <a:rPr lang="es-ES" smtClean="0"/>
              <a:t>30/07/2022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316-8991-4ACA-88D1-0D4AEA18A7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599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9012-A2D9-4A49-A47E-2564A8ADEBD4}" type="datetimeFigureOut">
              <a:rPr lang="es-ES" smtClean="0"/>
              <a:t>30/07/2022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316-8991-4ACA-88D1-0D4AEA18A7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90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9012-A2D9-4A49-A47E-2564A8ADEBD4}" type="datetimeFigureOut">
              <a:rPr lang="es-ES" smtClean="0"/>
              <a:t>30/07/2022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316-8991-4ACA-88D1-0D4AEA18A7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15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9012-A2D9-4A49-A47E-2564A8ADEBD4}" type="datetimeFigureOut">
              <a:rPr lang="es-ES" smtClean="0"/>
              <a:t>30/07/2022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316-8991-4ACA-88D1-0D4AEA18A7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949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9012-A2D9-4A49-A47E-2564A8ADEBD4}" type="datetimeFigureOut">
              <a:rPr lang="es-ES" smtClean="0"/>
              <a:t>30/07/2022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316-8991-4ACA-88D1-0D4AEA18A7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93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9012-A2D9-4A49-A47E-2564A8ADEBD4}" type="datetimeFigureOut">
              <a:rPr lang="es-ES" smtClean="0"/>
              <a:t>30/07/2022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316-8991-4ACA-88D1-0D4AEA18A7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51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9012-A2D9-4A49-A47E-2564A8ADEBD4}" type="datetimeFigureOut">
              <a:rPr lang="es-ES" smtClean="0"/>
              <a:t>30/07/2022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316-8991-4ACA-88D1-0D4AEA18A7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00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9012-A2D9-4A49-A47E-2564A8ADEBD4}" type="datetimeFigureOut">
              <a:rPr lang="es-ES" smtClean="0"/>
              <a:t>30/07/2022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316-8991-4ACA-88D1-0D4AEA18A7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11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9012-A2D9-4A49-A47E-2564A8ADEBD4}" type="datetimeFigureOut">
              <a:rPr lang="es-ES" smtClean="0"/>
              <a:t>30/07/2022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316-8991-4ACA-88D1-0D4AEA18A7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252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2479012-A2D9-4A49-A47E-2564A8ADEBD4}" type="datetimeFigureOut">
              <a:rPr lang="es-ES" smtClean="0"/>
              <a:t>30/07/2022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5897316-8991-4ACA-88D1-0D4AEA18A7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556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9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2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6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8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0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2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2000">
              <a:srgbClr val="E79C5D"/>
            </a:gs>
            <a:gs pos="45140">
              <a:srgbClr val="EFBB7C"/>
            </a:gs>
            <a:gs pos="36299">
              <a:srgbClr val="F3CC8D"/>
            </a:gs>
            <a:gs pos="2000">
              <a:schemeClr val="tx2">
                <a:lumMod val="40000"/>
                <a:lumOff val="60000"/>
              </a:schemeClr>
            </a:gs>
            <a:gs pos="9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674F6F5D-5750-8707-B5B8-8884FDE256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7" b="95278" l="10000" r="90000">
                        <a14:foregroundMark x1="17000" y1="44167" x2="18889" y2="68611"/>
                        <a14:foregroundMark x1="18889" y1="68611" x2="18222" y2="82500"/>
                        <a14:foregroundMark x1="13202" y1="27778" x2="13222" y2="28056"/>
                        <a14:foregroundMark x1="11556" y1="4444" x2="13202" y2="27778"/>
                        <a14:foregroundMark x1="21778" y1="89444" x2="26667" y2="95278"/>
                        <a14:backgroundMark x1="14556" y1="27778" x2="14556" y2="27778"/>
                        <a14:backgroundMark x1="14889" y1="30556" x2="14889" y2="30556"/>
                        <a14:backgroundMark x1="42667" y1="75833" x2="42667" y2="75833"/>
                        <a14:backgroundMark x1="49222" y1="78056" x2="49222" y2="78056"/>
                        <a14:backgroundMark x1="55111" y1="82500" x2="55111" y2="82500"/>
                        <a14:backgroundMark x1="58778" y1="79722" x2="58778" y2="79722"/>
                        <a14:backgroundMark x1="70222" y1="61667" x2="70222" y2="61667"/>
                        <a14:backgroundMark x1="71889" y1="62778" x2="71889" y2="62778"/>
                        <a14:backgroundMark x1="66778" y1="77222" x2="66778" y2="77222"/>
                        <a14:backgroundMark x1="67000" y1="77500" x2="67000" y2="77500"/>
                        <a14:backgroundMark x1="83556" y1="57222" x2="83556" y2="57222"/>
                        <a14:backgroundMark x1="83000" y1="67500" x2="83000" y2="67500"/>
                        <a14:backgroundMark x1="82889" y1="70278" x2="82889" y2="70278"/>
                        <a14:backgroundMark x1="82889" y1="71111" x2="82889" y2="71111"/>
                        <a14:backgroundMark x1="83000" y1="72222" x2="83000" y2="7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20" r="8405" b="3812"/>
          <a:stretch/>
        </p:blipFill>
        <p:spPr>
          <a:xfrm>
            <a:off x="0" y="1988597"/>
            <a:ext cx="12192000" cy="48694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37D5BF0-1C9B-128A-CE4F-FA0261EF7A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15333" y1="22250" x2="15333" y2="22250"/>
                        <a14:backgroundMark x1="15333" y1="22250" x2="15333" y2="22250"/>
                        <a14:backgroundMark x1="15000" y1="23250" x2="7556" y2="61750"/>
                        <a14:backgroundMark x1="12556" y1="40000" x2="10444" y2="73250"/>
                        <a14:backgroundMark x1="10444" y1="73250" x2="16222" y2="87250"/>
                        <a14:backgroundMark x1="16222" y1="87250" x2="20444" y2="88500"/>
                        <a14:backgroundMark x1="28333" y1="87250" x2="33333" y2="82250"/>
                        <a14:backgroundMark x1="33333" y1="82250" x2="34111" y2="81000"/>
                        <a14:backgroundMark x1="56778" y1="27750" x2="56778" y2="27750"/>
                        <a14:backgroundMark x1="59222" y1="26250" x2="56556" y2="25750"/>
                        <a14:backgroundMark x1="58778" y1="27250" x2="54333" y2="28500"/>
                        <a14:backgroundMark x1="54333" y1="28500" x2="54333" y2="28500"/>
                        <a14:backgroundMark x1="57556" y1="32250" x2="58222" y2="32250"/>
                        <a14:backgroundMark x1="58778" y1="32750" x2="58778" y2="32750"/>
                        <a14:backgroundMark x1="65667" y1="28500" x2="65667" y2="28500"/>
                        <a14:backgroundMark x1="66556" y1="27000" x2="66556" y2="27000"/>
                        <a14:backgroundMark x1="66556" y1="28750" x2="66556" y2="28750"/>
                        <a14:backgroundMark x1="72444" y1="30250" x2="72444" y2="30250"/>
                        <a14:backgroundMark x1="72111" y1="28500" x2="72111" y2="28500"/>
                        <a14:backgroundMark x1="72889" y1="32250" x2="72889" y2="32250"/>
                        <a14:backgroundMark x1="71667" y1="28000" x2="71667" y2="28000"/>
                        <a14:backgroundMark x1="71111" y1="27000" x2="71111" y2="27000"/>
                        <a14:backgroundMark x1="71000" y1="26250" x2="71000" y2="26250"/>
                        <a14:backgroundMark x1="70778" y1="25500" x2="70778" y2="25500"/>
                        <a14:backgroundMark x1="70556" y1="24500" x2="70556" y2="24500"/>
                        <a14:backgroundMark x1="70333" y1="24250" x2="70333" y2="24250"/>
                        <a14:backgroundMark x1="70111" y1="24000" x2="70111" y2="24000"/>
                        <a14:backgroundMark x1="46111" y1="25500" x2="46111" y2="25500"/>
                        <a14:backgroundMark x1="46889" y1="28750" x2="46889" y2="28750"/>
                        <a14:backgroundMark x1="38556" y1="30250" x2="38556" y2="30250"/>
                        <a14:backgroundMark x1="41222" y1="26750" x2="41222" y2="26750"/>
                        <a14:backgroundMark x1="40444" y1="26750" x2="39000" y2="2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t="8200" r="14303" b="16489"/>
          <a:stretch/>
        </p:blipFill>
        <p:spPr>
          <a:xfrm>
            <a:off x="7411021" y="4545365"/>
            <a:ext cx="4780979" cy="2312633"/>
          </a:xfrm>
          <a:prstGeom prst="rect">
            <a:avLst/>
          </a:prstGeom>
        </p:spPr>
      </p:pic>
      <p:pic>
        <p:nvPicPr>
          <p:cNvPr id="4" name="Imagen 3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315AC0A-FBBB-AACE-30C8-CCD57126E2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0139" cy="11201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FB029FA-0365-31F8-0E14-046BB5ABDBC0}"/>
              </a:ext>
            </a:extLst>
          </p:cNvPr>
          <p:cNvSpPr txBox="1"/>
          <p:nvPr/>
        </p:nvSpPr>
        <p:spPr>
          <a:xfrm>
            <a:off x="1757605" y="1326877"/>
            <a:ext cx="9179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Proyecto</a:t>
            </a:r>
          </a:p>
          <a:p>
            <a:pPr algn="ctr"/>
            <a:r>
              <a:rPr lang="es-ES" sz="4000" dirty="0">
                <a:solidFill>
                  <a:schemeClr val="bg1"/>
                </a:solidFill>
              </a:rPr>
              <a:t>EDA y Análisis estadístico</a:t>
            </a:r>
          </a:p>
          <a:p>
            <a:pPr algn="ctr"/>
            <a:r>
              <a:rPr lang="es-ES" sz="4000" b="1" dirty="0">
                <a:solidFill>
                  <a:schemeClr val="bg1"/>
                </a:solidFill>
              </a:rPr>
              <a:t>NYC Taxis</a:t>
            </a:r>
          </a:p>
        </p:txBody>
      </p:sp>
    </p:spTree>
    <p:extLst>
      <p:ext uri="{BB962C8B-B14F-4D97-AF65-F5344CB8AC3E}">
        <p14:creationId xmlns:p14="http://schemas.microsoft.com/office/powerpoint/2010/main" val="1137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2000">
              <a:srgbClr val="E79C5D"/>
            </a:gs>
            <a:gs pos="45140">
              <a:srgbClr val="EFBB7C"/>
            </a:gs>
            <a:gs pos="36299">
              <a:srgbClr val="F3CC8D"/>
            </a:gs>
            <a:gs pos="2000">
              <a:schemeClr val="tx2">
                <a:lumMod val="40000"/>
                <a:lumOff val="60000"/>
              </a:schemeClr>
            </a:gs>
            <a:gs pos="9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315AC0A-FBBB-AACE-30C8-CCD57126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0139" cy="112013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F4C1CFA-177C-C157-08F3-401042A9E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097" y="1745563"/>
            <a:ext cx="9155806" cy="4439916"/>
          </a:xfrm>
          <a:prstGeom prst="rect">
            <a:avLst/>
          </a:prstGeom>
        </p:spPr>
      </p:pic>
      <p:sp>
        <p:nvSpPr>
          <p:cNvPr id="13" name="Flecha: cheurón 12">
            <a:extLst>
              <a:ext uri="{FF2B5EF4-FFF2-40B4-BE49-F238E27FC236}">
                <a16:creationId xmlns:a16="http://schemas.microsoft.com/office/drawing/2014/main" id="{F9A6E2F1-C8D6-70E4-59EB-71879B0A1515}"/>
              </a:ext>
            </a:extLst>
          </p:cNvPr>
          <p:cNvSpPr/>
          <p:nvPr/>
        </p:nvSpPr>
        <p:spPr>
          <a:xfrm>
            <a:off x="1245629" y="560069"/>
            <a:ext cx="2633913" cy="967666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EDA &amp; Visualización</a:t>
            </a:r>
          </a:p>
        </p:txBody>
      </p:sp>
      <p:pic>
        <p:nvPicPr>
          <p:cNvPr id="14" name="Imagen 13" descr="Forma&#10;&#10;Descripción generada automáticamente">
            <a:extLst>
              <a:ext uri="{FF2B5EF4-FFF2-40B4-BE49-F238E27FC236}">
                <a16:creationId xmlns:a16="http://schemas.microsoft.com/office/drawing/2014/main" id="{589189F0-EBD6-6877-27CE-23341E142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05" y="442582"/>
            <a:ext cx="788560" cy="718093"/>
          </a:xfrm>
          <a:prstGeom prst="rect">
            <a:avLst/>
          </a:prstGeom>
        </p:spPr>
      </p:pic>
      <p:pic>
        <p:nvPicPr>
          <p:cNvPr id="15" name="Imagen 14" descr="Forma&#10;&#10;Descripción generada automáticamente">
            <a:extLst>
              <a:ext uri="{FF2B5EF4-FFF2-40B4-BE49-F238E27FC236}">
                <a16:creationId xmlns:a16="http://schemas.microsoft.com/office/drawing/2014/main" id="{ED9687B5-67B9-5235-B7D7-86E1ADFE7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366" y="225602"/>
            <a:ext cx="788560" cy="718093"/>
          </a:xfrm>
          <a:prstGeom prst="rect">
            <a:avLst/>
          </a:prstGeom>
        </p:spPr>
      </p:pic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269868AA-2D84-DF5D-F065-343E9029ED6E}"/>
              </a:ext>
            </a:extLst>
          </p:cNvPr>
          <p:cNvSpPr/>
          <p:nvPr/>
        </p:nvSpPr>
        <p:spPr>
          <a:xfrm>
            <a:off x="7395099" y="660410"/>
            <a:ext cx="4067841" cy="508899"/>
          </a:xfrm>
          <a:custGeom>
            <a:avLst/>
            <a:gdLst>
              <a:gd name="connsiteX0" fmla="*/ 0 w 6188957"/>
              <a:gd name="connsiteY0" fmla="*/ 1115183 h 1574892"/>
              <a:gd name="connsiteX1" fmla="*/ 2219418 w 6188957"/>
              <a:gd name="connsiteY1" fmla="*/ 1523555 h 1574892"/>
              <a:gd name="connsiteX2" fmla="*/ 4314548 w 6188957"/>
              <a:gd name="connsiteY2" fmla="*/ 85373 h 1574892"/>
              <a:gd name="connsiteX3" fmla="*/ 6187736 w 6188957"/>
              <a:gd name="connsiteY3" fmla="*/ 307315 h 157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957" h="1574892">
                <a:moveTo>
                  <a:pt x="0" y="1115183"/>
                </a:moveTo>
                <a:cubicBezTo>
                  <a:pt x="750163" y="1405186"/>
                  <a:pt x="1500327" y="1695190"/>
                  <a:pt x="2219418" y="1523555"/>
                </a:cubicBezTo>
                <a:cubicBezTo>
                  <a:pt x="2938509" y="1351920"/>
                  <a:pt x="3653162" y="288080"/>
                  <a:pt x="4314548" y="85373"/>
                </a:cubicBezTo>
                <a:cubicBezTo>
                  <a:pt x="4975934" y="-117334"/>
                  <a:pt x="6233604" y="75016"/>
                  <a:pt x="6187736" y="307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72D6202-373C-988F-4BA5-5CABF0BF5F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15333" y1="22250" x2="15333" y2="22250"/>
                        <a14:backgroundMark x1="15333" y1="22250" x2="15333" y2="22250"/>
                        <a14:backgroundMark x1="15000" y1="23250" x2="7556" y2="61750"/>
                        <a14:backgroundMark x1="12556" y1="40000" x2="10444" y2="73250"/>
                        <a14:backgroundMark x1="10444" y1="73250" x2="16222" y2="87250"/>
                        <a14:backgroundMark x1="16222" y1="87250" x2="20444" y2="88500"/>
                        <a14:backgroundMark x1="28333" y1="87250" x2="33333" y2="82250"/>
                        <a14:backgroundMark x1="33333" y1="82250" x2="34111" y2="81000"/>
                        <a14:backgroundMark x1="56778" y1="27750" x2="56778" y2="27750"/>
                        <a14:backgroundMark x1="59222" y1="26250" x2="56556" y2="25750"/>
                        <a14:backgroundMark x1="58778" y1="27250" x2="54333" y2="28500"/>
                        <a14:backgroundMark x1="54333" y1="28500" x2="54333" y2="28500"/>
                        <a14:backgroundMark x1="57556" y1="32250" x2="58222" y2="32250"/>
                        <a14:backgroundMark x1="58778" y1="32750" x2="58778" y2="32750"/>
                        <a14:backgroundMark x1="65667" y1="28500" x2="65667" y2="28500"/>
                        <a14:backgroundMark x1="66556" y1="27000" x2="66556" y2="27000"/>
                        <a14:backgroundMark x1="66556" y1="28750" x2="66556" y2="28750"/>
                        <a14:backgroundMark x1="72444" y1="30250" x2="72444" y2="30250"/>
                        <a14:backgroundMark x1="72111" y1="28500" x2="72111" y2="28500"/>
                        <a14:backgroundMark x1="72889" y1="32250" x2="72889" y2="32250"/>
                        <a14:backgroundMark x1="71667" y1="28000" x2="71667" y2="28000"/>
                        <a14:backgroundMark x1="71111" y1="27000" x2="71111" y2="27000"/>
                        <a14:backgroundMark x1="71000" y1="26250" x2="71000" y2="26250"/>
                        <a14:backgroundMark x1="70778" y1="25500" x2="70778" y2="25500"/>
                        <a14:backgroundMark x1="70556" y1="24500" x2="70556" y2="24500"/>
                        <a14:backgroundMark x1="70333" y1="24250" x2="70333" y2="24250"/>
                        <a14:backgroundMark x1="70111" y1="24000" x2="70111" y2="24000"/>
                        <a14:backgroundMark x1="46111" y1="25500" x2="46111" y2="25500"/>
                        <a14:backgroundMark x1="46889" y1="28750" x2="46889" y2="28750"/>
                        <a14:backgroundMark x1="38556" y1="30250" x2="38556" y2="30250"/>
                        <a14:backgroundMark x1="41222" y1="26750" x2="41222" y2="26750"/>
                        <a14:backgroundMark x1="40444" y1="26750" x2="39000" y2="2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t="8200" r="14303" b="16489"/>
          <a:stretch/>
        </p:blipFill>
        <p:spPr>
          <a:xfrm>
            <a:off x="9499233" y="451124"/>
            <a:ext cx="1052063" cy="5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3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2000">
              <a:srgbClr val="E79C5D"/>
            </a:gs>
            <a:gs pos="45140">
              <a:srgbClr val="EFBB7C"/>
            </a:gs>
            <a:gs pos="36299">
              <a:srgbClr val="F3CC8D"/>
            </a:gs>
            <a:gs pos="2000">
              <a:schemeClr val="tx2">
                <a:lumMod val="40000"/>
                <a:lumOff val="60000"/>
              </a:schemeClr>
            </a:gs>
            <a:gs pos="9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315AC0A-FBBB-AACE-30C8-CCD57126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0139" cy="112013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5B28E75-DAA2-15C4-AF11-FA3D75473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973" y="1759605"/>
            <a:ext cx="9622053" cy="4704115"/>
          </a:xfrm>
          <a:prstGeom prst="rect">
            <a:avLst/>
          </a:prstGeom>
        </p:spPr>
      </p:pic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6AE4571F-B46C-D657-1B07-842E1C5BD6E4}"/>
              </a:ext>
            </a:extLst>
          </p:cNvPr>
          <p:cNvSpPr/>
          <p:nvPr/>
        </p:nvSpPr>
        <p:spPr>
          <a:xfrm>
            <a:off x="1245629" y="560069"/>
            <a:ext cx="2633913" cy="967666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EDA &amp; Visualización</a:t>
            </a:r>
          </a:p>
        </p:txBody>
      </p:sp>
      <p:pic>
        <p:nvPicPr>
          <p:cNvPr id="12" name="Imagen 11" descr="Forma&#10;&#10;Descripción generada automáticamente">
            <a:extLst>
              <a:ext uri="{FF2B5EF4-FFF2-40B4-BE49-F238E27FC236}">
                <a16:creationId xmlns:a16="http://schemas.microsoft.com/office/drawing/2014/main" id="{7EA5E12C-E760-E8ED-B363-CFCA52481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05" y="442582"/>
            <a:ext cx="788560" cy="718093"/>
          </a:xfrm>
          <a:prstGeom prst="rect">
            <a:avLst/>
          </a:prstGeom>
        </p:spPr>
      </p:pic>
      <p:pic>
        <p:nvPicPr>
          <p:cNvPr id="13" name="Imagen 12" descr="Forma&#10;&#10;Descripción generada automáticamente">
            <a:extLst>
              <a:ext uri="{FF2B5EF4-FFF2-40B4-BE49-F238E27FC236}">
                <a16:creationId xmlns:a16="http://schemas.microsoft.com/office/drawing/2014/main" id="{CBF81435-E2F6-B3D6-1CC2-932BABF03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366" y="225602"/>
            <a:ext cx="788560" cy="718093"/>
          </a:xfrm>
          <a:prstGeom prst="rect">
            <a:avLst/>
          </a:prstGeom>
        </p:spPr>
      </p:pic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C7698EF5-68A2-5628-579C-46E3E393F75F}"/>
              </a:ext>
            </a:extLst>
          </p:cNvPr>
          <p:cNvSpPr/>
          <p:nvPr/>
        </p:nvSpPr>
        <p:spPr>
          <a:xfrm>
            <a:off x="7395099" y="660410"/>
            <a:ext cx="4067841" cy="508899"/>
          </a:xfrm>
          <a:custGeom>
            <a:avLst/>
            <a:gdLst>
              <a:gd name="connsiteX0" fmla="*/ 0 w 6188957"/>
              <a:gd name="connsiteY0" fmla="*/ 1115183 h 1574892"/>
              <a:gd name="connsiteX1" fmla="*/ 2219418 w 6188957"/>
              <a:gd name="connsiteY1" fmla="*/ 1523555 h 1574892"/>
              <a:gd name="connsiteX2" fmla="*/ 4314548 w 6188957"/>
              <a:gd name="connsiteY2" fmla="*/ 85373 h 1574892"/>
              <a:gd name="connsiteX3" fmla="*/ 6187736 w 6188957"/>
              <a:gd name="connsiteY3" fmla="*/ 307315 h 157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957" h="1574892">
                <a:moveTo>
                  <a:pt x="0" y="1115183"/>
                </a:moveTo>
                <a:cubicBezTo>
                  <a:pt x="750163" y="1405186"/>
                  <a:pt x="1500327" y="1695190"/>
                  <a:pt x="2219418" y="1523555"/>
                </a:cubicBezTo>
                <a:cubicBezTo>
                  <a:pt x="2938509" y="1351920"/>
                  <a:pt x="3653162" y="288080"/>
                  <a:pt x="4314548" y="85373"/>
                </a:cubicBezTo>
                <a:cubicBezTo>
                  <a:pt x="4975934" y="-117334"/>
                  <a:pt x="6233604" y="75016"/>
                  <a:pt x="6187736" y="307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77AF464-B7A7-94BF-4050-EA168AB5264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15333" y1="22250" x2="15333" y2="22250"/>
                        <a14:backgroundMark x1="15333" y1="22250" x2="15333" y2="22250"/>
                        <a14:backgroundMark x1="15000" y1="23250" x2="7556" y2="61750"/>
                        <a14:backgroundMark x1="12556" y1="40000" x2="10444" y2="73250"/>
                        <a14:backgroundMark x1="10444" y1="73250" x2="16222" y2="87250"/>
                        <a14:backgroundMark x1="16222" y1="87250" x2="20444" y2="88500"/>
                        <a14:backgroundMark x1="28333" y1="87250" x2="33333" y2="82250"/>
                        <a14:backgroundMark x1="33333" y1="82250" x2="34111" y2="81000"/>
                        <a14:backgroundMark x1="56778" y1="27750" x2="56778" y2="27750"/>
                        <a14:backgroundMark x1="59222" y1="26250" x2="56556" y2="25750"/>
                        <a14:backgroundMark x1="58778" y1="27250" x2="54333" y2="28500"/>
                        <a14:backgroundMark x1="54333" y1="28500" x2="54333" y2="28500"/>
                        <a14:backgroundMark x1="57556" y1="32250" x2="58222" y2="32250"/>
                        <a14:backgroundMark x1="58778" y1="32750" x2="58778" y2="32750"/>
                        <a14:backgroundMark x1="65667" y1="28500" x2="65667" y2="28500"/>
                        <a14:backgroundMark x1="66556" y1="27000" x2="66556" y2="27000"/>
                        <a14:backgroundMark x1="66556" y1="28750" x2="66556" y2="28750"/>
                        <a14:backgroundMark x1="72444" y1="30250" x2="72444" y2="30250"/>
                        <a14:backgroundMark x1="72111" y1="28500" x2="72111" y2="28500"/>
                        <a14:backgroundMark x1="72889" y1="32250" x2="72889" y2="32250"/>
                        <a14:backgroundMark x1="71667" y1="28000" x2="71667" y2="28000"/>
                        <a14:backgroundMark x1="71111" y1="27000" x2="71111" y2="27000"/>
                        <a14:backgroundMark x1="71000" y1="26250" x2="71000" y2="26250"/>
                        <a14:backgroundMark x1="70778" y1="25500" x2="70778" y2="25500"/>
                        <a14:backgroundMark x1="70556" y1="24500" x2="70556" y2="24500"/>
                        <a14:backgroundMark x1="70333" y1="24250" x2="70333" y2="24250"/>
                        <a14:backgroundMark x1="70111" y1="24000" x2="70111" y2="24000"/>
                        <a14:backgroundMark x1="46111" y1="25500" x2="46111" y2="25500"/>
                        <a14:backgroundMark x1="46889" y1="28750" x2="46889" y2="28750"/>
                        <a14:backgroundMark x1="38556" y1="30250" x2="38556" y2="30250"/>
                        <a14:backgroundMark x1="41222" y1="26750" x2="41222" y2="26750"/>
                        <a14:backgroundMark x1="40444" y1="26750" x2="39000" y2="2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t="8200" r="14303" b="16489"/>
          <a:stretch/>
        </p:blipFill>
        <p:spPr>
          <a:xfrm>
            <a:off x="9221776" y="510265"/>
            <a:ext cx="1052063" cy="5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2000">
              <a:srgbClr val="E79C5D"/>
            </a:gs>
            <a:gs pos="45140">
              <a:srgbClr val="EFBB7C"/>
            </a:gs>
            <a:gs pos="36299">
              <a:srgbClr val="F3CC8D"/>
            </a:gs>
            <a:gs pos="2000">
              <a:schemeClr val="tx2">
                <a:lumMod val="40000"/>
                <a:lumOff val="60000"/>
              </a:schemeClr>
            </a:gs>
            <a:gs pos="9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315AC0A-FBBB-AACE-30C8-CCD57126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0139" cy="112013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80B9311-A08E-2E31-6881-99F4A8D42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097" y="1745563"/>
            <a:ext cx="9155806" cy="4373640"/>
          </a:xfrm>
          <a:prstGeom prst="rect">
            <a:avLst/>
          </a:prstGeom>
        </p:spPr>
      </p:pic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EFCE7EEB-D617-1D58-5652-FEC584258033}"/>
              </a:ext>
            </a:extLst>
          </p:cNvPr>
          <p:cNvSpPr/>
          <p:nvPr/>
        </p:nvSpPr>
        <p:spPr>
          <a:xfrm>
            <a:off x="1245629" y="560069"/>
            <a:ext cx="2633913" cy="967666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EDA &amp; Visualización</a:t>
            </a:r>
          </a:p>
        </p:txBody>
      </p:sp>
      <p:pic>
        <p:nvPicPr>
          <p:cNvPr id="13" name="Imagen 12" descr="Forma&#10;&#10;Descripción generada automáticamente">
            <a:extLst>
              <a:ext uri="{FF2B5EF4-FFF2-40B4-BE49-F238E27FC236}">
                <a16:creationId xmlns:a16="http://schemas.microsoft.com/office/drawing/2014/main" id="{B8052757-D40F-1D86-D830-B16C94659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05" y="442582"/>
            <a:ext cx="788560" cy="718093"/>
          </a:xfrm>
          <a:prstGeom prst="rect">
            <a:avLst/>
          </a:prstGeom>
        </p:spPr>
      </p:pic>
      <p:pic>
        <p:nvPicPr>
          <p:cNvPr id="14" name="Imagen 13" descr="Forma&#10;&#10;Descripción generada automáticamente">
            <a:extLst>
              <a:ext uri="{FF2B5EF4-FFF2-40B4-BE49-F238E27FC236}">
                <a16:creationId xmlns:a16="http://schemas.microsoft.com/office/drawing/2014/main" id="{6ACBDF10-C1E9-02BD-7949-D502E016F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366" y="225602"/>
            <a:ext cx="788560" cy="718093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CAE08EE9-A5D6-70EB-42D8-E136D5513D91}"/>
              </a:ext>
            </a:extLst>
          </p:cNvPr>
          <p:cNvSpPr/>
          <p:nvPr/>
        </p:nvSpPr>
        <p:spPr>
          <a:xfrm>
            <a:off x="7395099" y="660410"/>
            <a:ext cx="4067841" cy="508899"/>
          </a:xfrm>
          <a:custGeom>
            <a:avLst/>
            <a:gdLst>
              <a:gd name="connsiteX0" fmla="*/ 0 w 6188957"/>
              <a:gd name="connsiteY0" fmla="*/ 1115183 h 1574892"/>
              <a:gd name="connsiteX1" fmla="*/ 2219418 w 6188957"/>
              <a:gd name="connsiteY1" fmla="*/ 1523555 h 1574892"/>
              <a:gd name="connsiteX2" fmla="*/ 4314548 w 6188957"/>
              <a:gd name="connsiteY2" fmla="*/ 85373 h 1574892"/>
              <a:gd name="connsiteX3" fmla="*/ 6187736 w 6188957"/>
              <a:gd name="connsiteY3" fmla="*/ 307315 h 157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957" h="1574892">
                <a:moveTo>
                  <a:pt x="0" y="1115183"/>
                </a:moveTo>
                <a:cubicBezTo>
                  <a:pt x="750163" y="1405186"/>
                  <a:pt x="1500327" y="1695190"/>
                  <a:pt x="2219418" y="1523555"/>
                </a:cubicBezTo>
                <a:cubicBezTo>
                  <a:pt x="2938509" y="1351920"/>
                  <a:pt x="3653162" y="288080"/>
                  <a:pt x="4314548" y="85373"/>
                </a:cubicBezTo>
                <a:cubicBezTo>
                  <a:pt x="4975934" y="-117334"/>
                  <a:pt x="6233604" y="75016"/>
                  <a:pt x="6187736" y="307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9295DDC-8298-781F-44AE-21EB55A2DF2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15333" y1="22250" x2="15333" y2="22250"/>
                        <a14:backgroundMark x1="15333" y1="22250" x2="15333" y2="22250"/>
                        <a14:backgroundMark x1="15000" y1="23250" x2="7556" y2="61750"/>
                        <a14:backgroundMark x1="12556" y1="40000" x2="10444" y2="73250"/>
                        <a14:backgroundMark x1="10444" y1="73250" x2="16222" y2="87250"/>
                        <a14:backgroundMark x1="16222" y1="87250" x2="20444" y2="88500"/>
                        <a14:backgroundMark x1="28333" y1="87250" x2="33333" y2="82250"/>
                        <a14:backgroundMark x1="33333" y1="82250" x2="34111" y2="81000"/>
                        <a14:backgroundMark x1="56778" y1="27750" x2="56778" y2="27750"/>
                        <a14:backgroundMark x1="59222" y1="26250" x2="56556" y2="25750"/>
                        <a14:backgroundMark x1="58778" y1="27250" x2="54333" y2="28500"/>
                        <a14:backgroundMark x1="54333" y1="28500" x2="54333" y2="28500"/>
                        <a14:backgroundMark x1="57556" y1="32250" x2="58222" y2="32250"/>
                        <a14:backgroundMark x1="58778" y1="32750" x2="58778" y2="32750"/>
                        <a14:backgroundMark x1="65667" y1="28500" x2="65667" y2="28500"/>
                        <a14:backgroundMark x1="66556" y1="27000" x2="66556" y2="27000"/>
                        <a14:backgroundMark x1="66556" y1="28750" x2="66556" y2="28750"/>
                        <a14:backgroundMark x1="72444" y1="30250" x2="72444" y2="30250"/>
                        <a14:backgroundMark x1="72111" y1="28500" x2="72111" y2="28500"/>
                        <a14:backgroundMark x1="72889" y1="32250" x2="72889" y2="32250"/>
                        <a14:backgroundMark x1="71667" y1="28000" x2="71667" y2="28000"/>
                        <a14:backgroundMark x1="71111" y1="27000" x2="71111" y2="27000"/>
                        <a14:backgroundMark x1="71000" y1="26250" x2="71000" y2="26250"/>
                        <a14:backgroundMark x1="70778" y1="25500" x2="70778" y2="25500"/>
                        <a14:backgroundMark x1="70556" y1="24500" x2="70556" y2="24500"/>
                        <a14:backgroundMark x1="70333" y1="24250" x2="70333" y2="24250"/>
                        <a14:backgroundMark x1="70111" y1="24000" x2="70111" y2="24000"/>
                        <a14:backgroundMark x1="46111" y1="25500" x2="46111" y2="25500"/>
                        <a14:backgroundMark x1="46889" y1="28750" x2="46889" y2="28750"/>
                        <a14:backgroundMark x1="38556" y1="30250" x2="38556" y2="30250"/>
                        <a14:backgroundMark x1="41222" y1="26750" x2="41222" y2="26750"/>
                        <a14:backgroundMark x1="40444" y1="26750" x2="39000" y2="2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t="8200" r="14303" b="16489"/>
          <a:stretch/>
        </p:blipFill>
        <p:spPr>
          <a:xfrm>
            <a:off x="8903634" y="611240"/>
            <a:ext cx="1052063" cy="5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36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2000">
              <a:srgbClr val="E79C5D"/>
            </a:gs>
            <a:gs pos="45140">
              <a:srgbClr val="EFBB7C"/>
            </a:gs>
            <a:gs pos="36299">
              <a:srgbClr val="F3CC8D"/>
            </a:gs>
            <a:gs pos="2000">
              <a:schemeClr val="tx2">
                <a:lumMod val="40000"/>
                <a:lumOff val="60000"/>
              </a:schemeClr>
            </a:gs>
            <a:gs pos="9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315AC0A-FBBB-AACE-30C8-CCD57126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0139" cy="1120139"/>
          </a:xfrm>
          <a:prstGeom prst="rect">
            <a:avLst/>
          </a:prstGeom>
        </p:spPr>
      </p:pic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C82C86A3-6F90-8B81-657F-5EA76E265550}"/>
              </a:ext>
            </a:extLst>
          </p:cNvPr>
          <p:cNvSpPr/>
          <p:nvPr/>
        </p:nvSpPr>
        <p:spPr>
          <a:xfrm>
            <a:off x="1245629" y="560069"/>
            <a:ext cx="2633913" cy="967666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EDA &amp; Visualización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92A4C22-54B7-5B93-F742-EEE8816D1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2" y="2139518"/>
            <a:ext cx="5984712" cy="296721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3474BD0-7B7C-78D4-04CC-B8D2F7411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39518"/>
            <a:ext cx="6009699" cy="296721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41FFE03-655D-9268-9467-E264E2CE8FC1}"/>
              </a:ext>
            </a:extLst>
          </p:cNvPr>
          <p:cNvSpPr txBox="1"/>
          <p:nvPr/>
        </p:nvSpPr>
        <p:spPr>
          <a:xfrm>
            <a:off x="4626657" y="1387137"/>
            <a:ext cx="2938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2060"/>
                </a:solidFill>
              </a:rPr>
              <a:t>TOTAL AMOUNT ($)</a:t>
            </a:r>
          </a:p>
        </p:txBody>
      </p:sp>
      <p:pic>
        <p:nvPicPr>
          <p:cNvPr id="17" name="Imagen 16" descr="Forma&#10;&#10;Descripción generada automáticamente">
            <a:extLst>
              <a:ext uri="{FF2B5EF4-FFF2-40B4-BE49-F238E27FC236}">
                <a16:creationId xmlns:a16="http://schemas.microsoft.com/office/drawing/2014/main" id="{A564C7DE-4F2A-1908-81FE-B216C8BAFD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05" y="442582"/>
            <a:ext cx="788560" cy="718093"/>
          </a:xfrm>
          <a:prstGeom prst="rect">
            <a:avLst/>
          </a:prstGeom>
        </p:spPr>
      </p:pic>
      <p:pic>
        <p:nvPicPr>
          <p:cNvPr id="18" name="Imagen 17" descr="Forma&#10;&#10;Descripción generada automáticamente">
            <a:extLst>
              <a:ext uri="{FF2B5EF4-FFF2-40B4-BE49-F238E27FC236}">
                <a16:creationId xmlns:a16="http://schemas.microsoft.com/office/drawing/2014/main" id="{A6FCC1E6-595D-62FC-9F0B-E038212FD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366" y="225602"/>
            <a:ext cx="788560" cy="718093"/>
          </a:xfrm>
          <a:prstGeom prst="rect">
            <a:avLst/>
          </a:prstGeom>
        </p:spPr>
      </p:pic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67DB73FD-7F9E-F73E-971D-6EF727696A56}"/>
              </a:ext>
            </a:extLst>
          </p:cNvPr>
          <p:cNvSpPr/>
          <p:nvPr/>
        </p:nvSpPr>
        <p:spPr>
          <a:xfrm>
            <a:off x="7395099" y="660410"/>
            <a:ext cx="4067841" cy="508899"/>
          </a:xfrm>
          <a:custGeom>
            <a:avLst/>
            <a:gdLst>
              <a:gd name="connsiteX0" fmla="*/ 0 w 6188957"/>
              <a:gd name="connsiteY0" fmla="*/ 1115183 h 1574892"/>
              <a:gd name="connsiteX1" fmla="*/ 2219418 w 6188957"/>
              <a:gd name="connsiteY1" fmla="*/ 1523555 h 1574892"/>
              <a:gd name="connsiteX2" fmla="*/ 4314548 w 6188957"/>
              <a:gd name="connsiteY2" fmla="*/ 85373 h 1574892"/>
              <a:gd name="connsiteX3" fmla="*/ 6187736 w 6188957"/>
              <a:gd name="connsiteY3" fmla="*/ 307315 h 157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957" h="1574892">
                <a:moveTo>
                  <a:pt x="0" y="1115183"/>
                </a:moveTo>
                <a:cubicBezTo>
                  <a:pt x="750163" y="1405186"/>
                  <a:pt x="1500327" y="1695190"/>
                  <a:pt x="2219418" y="1523555"/>
                </a:cubicBezTo>
                <a:cubicBezTo>
                  <a:pt x="2938509" y="1351920"/>
                  <a:pt x="3653162" y="288080"/>
                  <a:pt x="4314548" y="85373"/>
                </a:cubicBezTo>
                <a:cubicBezTo>
                  <a:pt x="4975934" y="-117334"/>
                  <a:pt x="6233604" y="75016"/>
                  <a:pt x="6187736" y="307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7BFBDD1A-C2DD-A5F7-8DDA-DD6B1A59E63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15333" y1="22250" x2="15333" y2="22250"/>
                        <a14:backgroundMark x1="15333" y1="22250" x2="15333" y2="22250"/>
                        <a14:backgroundMark x1="15000" y1="23250" x2="7556" y2="61750"/>
                        <a14:backgroundMark x1="12556" y1="40000" x2="10444" y2="73250"/>
                        <a14:backgroundMark x1="10444" y1="73250" x2="16222" y2="87250"/>
                        <a14:backgroundMark x1="16222" y1="87250" x2="20444" y2="88500"/>
                        <a14:backgroundMark x1="28333" y1="87250" x2="33333" y2="82250"/>
                        <a14:backgroundMark x1="33333" y1="82250" x2="34111" y2="81000"/>
                        <a14:backgroundMark x1="56778" y1="27750" x2="56778" y2="27750"/>
                        <a14:backgroundMark x1="59222" y1="26250" x2="56556" y2="25750"/>
                        <a14:backgroundMark x1="58778" y1="27250" x2="54333" y2="28500"/>
                        <a14:backgroundMark x1="54333" y1="28500" x2="54333" y2="28500"/>
                        <a14:backgroundMark x1="57556" y1="32250" x2="58222" y2="32250"/>
                        <a14:backgroundMark x1="58778" y1="32750" x2="58778" y2="32750"/>
                        <a14:backgroundMark x1="65667" y1="28500" x2="65667" y2="28500"/>
                        <a14:backgroundMark x1="66556" y1="27000" x2="66556" y2="27000"/>
                        <a14:backgroundMark x1="66556" y1="28750" x2="66556" y2="28750"/>
                        <a14:backgroundMark x1="72444" y1="30250" x2="72444" y2="30250"/>
                        <a14:backgroundMark x1="72111" y1="28500" x2="72111" y2="28500"/>
                        <a14:backgroundMark x1="72889" y1="32250" x2="72889" y2="32250"/>
                        <a14:backgroundMark x1="71667" y1="28000" x2="71667" y2="28000"/>
                        <a14:backgroundMark x1="71111" y1="27000" x2="71111" y2="27000"/>
                        <a14:backgroundMark x1="71000" y1="26250" x2="71000" y2="26250"/>
                        <a14:backgroundMark x1="70778" y1="25500" x2="70778" y2="25500"/>
                        <a14:backgroundMark x1="70556" y1="24500" x2="70556" y2="24500"/>
                        <a14:backgroundMark x1="70333" y1="24250" x2="70333" y2="24250"/>
                        <a14:backgroundMark x1="70111" y1="24000" x2="70111" y2="24000"/>
                        <a14:backgroundMark x1="46111" y1="25500" x2="46111" y2="25500"/>
                        <a14:backgroundMark x1="46889" y1="28750" x2="46889" y2="28750"/>
                        <a14:backgroundMark x1="38556" y1="30250" x2="38556" y2="30250"/>
                        <a14:backgroundMark x1="41222" y1="26750" x2="41222" y2="26750"/>
                        <a14:backgroundMark x1="40444" y1="26750" x2="39000" y2="2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t="8200" r="14303" b="16489"/>
          <a:stretch/>
        </p:blipFill>
        <p:spPr>
          <a:xfrm>
            <a:off x="8695745" y="689245"/>
            <a:ext cx="1052063" cy="5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3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2000">
              <a:srgbClr val="E79C5D"/>
            </a:gs>
            <a:gs pos="45140">
              <a:srgbClr val="EFBB7C"/>
            </a:gs>
            <a:gs pos="36299">
              <a:srgbClr val="F3CC8D"/>
            </a:gs>
            <a:gs pos="2000">
              <a:schemeClr val="tx2">
                <a:lumMod val="40000"/>
                <a:lumOff val="60000"/>
              </a:schemeClr>
            </a:gs>
            <a:gs pos="9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315AC0A-FBBB-AACE-30C8-CCD57126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0139" cy="1120139"/>
          </a:xfrm>
          <a:prstGeom prst="rect">
            <a:avLst/>
          </a:prstGeom>
        </p:spPr>
      </p:pic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C82C86A3-6F90-8B81-657F-5EA76E265550}"/>
              </a:ext>
            </a:extLst>
          </p:cNvPr>
          <p:cNvSpPr/>
          <p:nvPr/>
        </p:nvSpPr>
        <p:spPr>
          <a:xfrm>
            <a:off x="1245629" y="560069"/>
            <a:ext cx="2633913" cy="967666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EDA &amp; Visualización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41FFE03-655D-9268-9467-E264E2CE8FC1}"/>
              </a:ext>
            </a:extLst>
          </p:cNvPr>
          <p:cNvSpPr txBox="1"/>
          <p:nvPr/>
        </p:nvSpPr>
        <p:spPr>
          <a:xfrm>
            <a:off x="4626657" y="1387137"/>
            <a:ext cx="2938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2060"/>
                </a:solidFill>
              </a:rPr>
              <a:t>TOTAL AMOUNT ($)</a:t>
            </a:r>
          </a:p>
        </p:txBody>
      </p:sp>
      <p:pic>
        <p:nvPicPr>
          <p:cNvPr id="17" name="Imagen 16" descr="Forma&#10;&#10;Descripción generada automáticamente">
            <a:extLst>
              <a:ext uri="{FF2B5EF4-FFF2-40B4-BE49-F238E27FC236}">
                <a16:creationId xmlns:a16="http://schemas.microsoft.com/office/drawing/2014/main" id="{A564C7DE-4F2A-1908-81FE-B216C8BAF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05" y="442582"/>
            <a:ext cx="788560" cy="718093"/>
          </a:xfrm>
          <a:prstGeom prst="rect">
            <a:avLst/>
          </a:prstGeom>
        </p:spPr>
      </p:pic>
      <p:pic>
        <p:nvPicPr>
          <p:cNvPr id="18" name="Imagen 17" descr="Forma&#10;&#10;Descripción generada automáticamente">
            <a:extLst>
              <a:ext uri="{FF2B5EF4-FFF2-40B4-BE49-F238E27FC236}">
                <a16:creationId xmlns:a16="http://schemas.microsoft.com/office/drawing/2014/main" id="{A6FCC1E6-595D-62FC-9F0B-E038212FD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366" y="225602"/>
            <a:ext cx="788560" cy="718093"/>
          </a:xfrm>
          <a:prstGeom prst="rect">
            <a:avLst/>
          </a:prstGeom>
        </p:spPr>
      </p:pic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67DB73FD-7F9E-F73E-971D-6EF727696A56}"/>
              </a:ext>
            </a:extLst>
          </p:cNvPr>
          <p:cNvSpPr/>
          <p:nvPr/>
        </p:nvSpPr>
        <p:spPr>
          <a:xfrm>
            <a:off x="7395099" y="660410"/>
            <a:ext cx="4067841" cy="508899"/>
          </a:xfrm>
          <a:custGeom>
            <a:avLst/>
            <a:gdLst>
              <a:gd name="connsiteX0" fmla="*/ 0 w 6188957"/>
              <a:gd name="connsiteY0" fmla="*/ 1115183 h 1574892"/>
              <a:gd name="connsiteX1" fmla="*/ 2219418 w 6188957"/>
              <a:gd name="connsiteY1" fmla="*/ 1523555 h 1574892"/>
              <a:gd name="connsiteX2" fmla="*/ 4314548 w 6188957"/>
              <a:gd name="connsiteY2" fmla="*/ 85373 h 1574892"/>
              <a:gd name="connsiteX3" fmla="*/ 6187736 w 6188957"/>
              <a:gd name="connsiteY3" fmla="*/ 307315 h 157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957" h="1574892">
                <a:moveTo>
                  <a:pt x="0" y="1115183"/>
                </a:moveTo>
                <a:cubicBezTo>
                  <a:pt x="750163" y="1405186"/>
                  <a:pt x="1500327" y="1695190"/>
                  <a:pt x="2219418" y="1523555"/>
                </a:cubicBezTo>
                <a:cubicBezTo>
                  <a:pt x="2938509" y="1351920"/>
                  <a:pt x="3653162" y="288080"/>
                  <a:pt x="4314548" y="85373"/>
                </a:cubicBezTo>
                <a:cubicBezTo>
                  <a:pt x="4975934" y="-117334"/>
                  <a:pt x="6233604" y="75016"/>
                  <a:pt x="6187736" y="307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7BFBDD1A-C2DD-A5F7-8DDA-DD6B1A59E63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15333" y1="22250" x2="15333" y2="22250"/>
                        <a14:backgroundMark x1="15333" y1="22250" x2="15333" y2="22250"/>
                        <a14:backgroundMark x1="15000" y1="23250" x2="7556" y2="61750"/>
                        <a14:backgroundMark x1="12556" y1="40000" x2="10444" y2="73250"/>
                        <a14:backgroundMark x1="10444" y1="73250" x2="16222" y2="87250"/>
                        <a14:backgroundMark x1="16222" y1="87250" x2="20444" y2="88500"/>
                        <a14:backgroundMark x1="28333" y1="87250" x2="33333" y2="82250"/>
                        <a14:backgroundMark x1="33333" y1="82250" x2="34111" y2="81000"/>
                        <a14:backgroundMark x1="56778" y1="27750" x2="56778" y2="27750"/>
                        <a14:backgroundMark x1="59222" y1="26250" x2="56556" y2="25750"/>
                        <a14:backgroundMark x1="58778" y1="27250" x2="54333" y2="28500"/>
                        <a14:backgroundMark x1="54333" y1="28500" x2="54333" y2="28500"/>
                        <a14:backgroundMark x1="57556" y1="32250" x2="58222" y2="32250"/>
                        <a14:backgroundMark x1="58778" y1="32750" x2="58778" y2="32750"/>
                        <a14:backgroundMark x1="65667" y1="28500" x2="65667" y2="28500"/>
                        <a14:backgroundMark x1="66556" y1="27000" x2="66556" y2="27000"/>
                        <a14:backgroundMark x1="66556" y1="28750" x2="66556" y2="28750"/>
                        <a14:backgroundMark x1="72444" y1="30250" x2="72444" y2="30250"/>
                        <a14:backgroundMark x1="72111" y1="28500" x2="72111" y2="28500"/>
                        <a14:backgroundMark x1="72889" y1="32250" x2="72889" y2="32250"/>
                        <a14:backgroundMark x1="71667" y1="28000" x2="71667" y2="28000"/>
                        <a14:backgroundMark x1="71111" y1="27000" x2="71111" y2="27000"/>
                        <a14:backgroundMark x1="71000" y1="26250" x2="71000" y2="26250"/>
                        <a14:backgroundMark x1="70778" y1="25500" x2="70778" y2="25500"/>
                        <a14:backgroundMark x1="70556" y1="24500" x2="70556" y2="24500"/>
                        <a14:backgroundMark x1="70333" y1="24250" x2="70333" y2="24250"/>
                        <a14:backgroundMark x1="70111" y1="24000" x2="70111" y2="24000"/>
                        <a14:backgroundMark x1="46111" y1="25500" x2="46111" y2="25500"/>
                        <a14:backgroundMark x1="46889" y1="28750" x2="46889" y2="28750"/>
                        <a14:backgroundMark x1="38556" y1="30250" x2="38556" y2="30250"/>
                        <a14:backgroundMark x1="41222" y1="26750" x2="41222" y2="26750"/>
                        <a14:backgroundMark x1="40444" y1="26750" x2="39000" y2="2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t="8200" r="14303" b="16489"/>
          <a:stretch/>
        </p:blipFill>
        <p:spPr>
          <a:xfrm>
            <a:off x="8695745" y="689245"/>
            <a:ext cx="1052063" cy="50889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4DE28E5-5312-209C-5233-F78906EA3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599" y="1848802"/>
            <a:ext cx="94488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5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2000">
              <a:srgbClr val="E79C5D"/>
            </a:gs>
            <a:gs pos="45140">
              <a:srgbClr val="EFBB7C"/>
            </a:gs>
            <a:gs pos="36299">
              <a:srgbClr val="F3CC8D"/>
            </a:gs>
            <a:gs pos="2000">
              <a:schemeClr val="tx2">
                <a:lumMod val="40000"/>
                <a:lumOff val="60000"/>
              </a:schemeClr>
            </a:gs>
            <a:gs pos="9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315AC0A-FBBB-AACE-30C8-CCD57126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0139" cy="1120139"/>
          </a:xfrm>
          <a:prstGeom prst="rect">
            <a:avLst/>
          </a:prstGeom>
        </p:spPr>
      </p:pic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C82C86A3-6F90-8B81-657F-5EA76E265550}"/>
              </a:ext>
            </a:extLst>
          </p:cNvPr>
          <p:cNvSpPr/>
          <p:nvPr/>
        </p:nvSpPr>
        <p:spPr>
          <a:xfrm>
            <a:off x="1245629" y="560069"/>
            <a:ext cx="2633913" cy="967666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EDA &amp; Visualización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41FFE03-655D-9268-9467-E264E2CE8FC1}"/>
              </a:ext>
            </a:extLst>
          </p:cNvPr>
          <p:cNvSpPr txBox="1"/>
          <p:nvPr/>
        </p:nvSpPr>
        <p:spPr>
          <a:xfrm>
            <a:off x="4543072" y="1423581"/>
            <a:ext cx="310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2060"/>
                </a:solidFill>
              </a:rPr>
              <a:t>TRIP DISTANCE (km)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4CD2B72-4A8C-D137-143B-F43D9AC39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9" y="2255522"/>
            <a:ext cx="5911197" cy="290917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7EC8F7F-088A-B650-B2A5-4652DACD6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395" y="2255522"/>
            <a:ext cx="5911645" cy="2890826"/>
          </a:xfrm>
          <a:prstGeom prst="rect">
            <a:avLst/>
          </a:prstGeom>
        </p:spPr>
      </p:pic>
      <p:pic>
        <p:nvPicPr>
          <p:cNvPr id="15" name="Imagen 14" descr="Forma&#10;&#10;Descripción generada automáticamente">
            <a:extLst>
              <a:ext uri="{FF2B5EF4-FFF2-40B4-BE49-F238E27FC236}">
                <a16:creationId xmlns:a16="http://schemas.microsoft.com/office/drawing/2014/main" id="{2DBDE8EF-5086-9AD9-5FBD-D6D602BCF0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05" y="442582"/>
            <a:ext cx="788560" cy="718093"/>
          </a:xfrm>
          <a:prstGeom prst="rect">
            <a:avLst/>
          </a:prstGeom>
        </p:spPr>
      </p:pic>
      <p:pic>
        <p:nvPicPr>
          <p:cNvPr id="16" name="Imagen 15" descr="Forma&#10;&#10;Descripción generada automáticamente">
            <a:extLst>
              <a:ext uri="{FF2B5EF4-FFF2-40B4-BE49-F238E27FC236}">
                <a16:creationId xmlns:a16="http://schemas.microsoft.com/office/drawing/2014/main" id="{392263CA-2708-95F4-22AC-412032A7A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366" y="225602"/>
            <a:ext cx="788560" cy="718093"/>
          </a:xfrm>
          <a:prstGeom prst="rect">
            <a:avLst/>
          </a:prstGeom>
        </p:spPr>
      </p:pic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E5CD639B-E5B8-7812-2A70-57D60F2EDC3B}"/>
              </a:ext>
            </a:extLst>
          </p:cNvPr>
          <p:cNvSpPr/>
          <p:nvPr/>
        </p:nvSpPr>
        <p:spPr>
          <a:xfrm>
            <a:off x="7395099" y="660410"/>
            <a:ext cx="4067841" cy="508899"/>
          </a:xfrm>
          <a:custGeom>
            <a:avLst/>
            <a:gdLst>
              <a:gd name="connsiteX0" fmla="*/ 0 w 6188957"/>
              <a:gd name="connsiteY0" fmla="*/ 1115183 h 1574892"/>
              <a:gd name="connsiteX1" fmla="*/ 2219418 w 6188957"/>
              <a:gd name="connsiteY1" fmla="*/ 1523555 h 1574892"/>
              <a:gd name="connsiteX2" fmla="*/ 4314548 w 6188957"/>
              <a:gd name="connsiteY2" fmla="*/ 85373 h 1574892"/>
              <a:gd name="connsiteX3" fmla="*/ 6187736 w 6188957"/>
              <a:gd name="connsiteY3" fmla="*/ 307315 h 157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957" h="1574892">
                <a:moveTo>
                  <a:pt x="0" y="1115183"/>
                </a:moveTo>
                <a:cubicBezTo>
                  <a:pt x="750163" y="1405186"/>
                  <a:pt x="1500327" y="1695190"/>
                  <a:pt x="2219418" y="1523555"/>
                </a:cubicBezTo>
                <a:cubicBezTo>
                  <a:pt x="2938509" y="1351920"/>
                  <a:pt x="3653162" y="288080"/>
                  <a:pt x="4314548" y="85373"/>
                </a:cubicBezTo>
                <a:cubicBezTo>
                  <a:pt x="4975934" y="-117334"/>
                  <a:pt x="6233604" y="75016"/>
                  <a:pt x="6187736" y="307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7948485C-CE34-EC4C-5EDB-74DC8DF8B24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15333" y1="22250" x2="15333" y2="22250"/>
                        <a14:backgroundMark x1="15333" y1="22250" x2="15333" y2="22250"/>
                        <a14:backgroundMark x1="15000" y1="23250" x2="7556" y2="61750"/>
                        <a14:backgroundMark x1="12556" y1="40000" x2="10444" y2="73250"/>
                        <a14:backgroundMark x1="10444" y1="73250" x2="16222" y2="87250"/>
                        <a14:backgroundMark x1="16222" y1="87250" x2="20444" y2="88500"/>
                        <a14:backgroundMark x1="28333" y1="87250" x2="33333" y2="82250"/>
                        <a14:backgroundMark x1="33333" y1="82250" x2="34111" y2="81000"/>
                        <a14:backgroundMark x1="56778" y1="27750" x2="56778" y2="27750"/>
                        <a14:backgroundMark x1="59222" y1="26250" x2="56556" y2="25750"/>
                        <a14:backgroundMark x1="58778" y1="27250" x2="54333" y2="28500"/>
                        <a14:backgroundMark x1="54333" y1="28500" x2="54333" y2="28500"/>
                        <a14:backgroundMark x1="57556" y1="32250" x2="58222" y2="32250"/>
                        <a14:backgroundMark x1="58778" y1="32750" x2="58778" y2="32750"/>
                        <a14:backgroundMark x1="65667" y1="28500" x2="65667" y2="28500"/>
                        <a14:backgroundMark x1="66556" y1="27000" x2="66556" y2="27000"/>
                        <a14:backgroundMark x1="66556" y1="28750" x2="66556" y2="28750"/>
                        <a14:backgroundMark x1="72444" y1="30250" x2="72444" y2="30250"/>
                        <a14:backgroundMark x1="72111" y1="28500" x2="72111" y2="28500"/>
                        <a14:backgroundMark x1="72889" y1="32250" x2="72889" y2="32250"/>
                        <a14:backgroundMark x1="71667" y1="28000" x2="71667" y2="28000"/>
                        <a14:backgroundMark x1="71111" y1="27000" x2="71111" y2="27000"/>
                        <a14:backgroundMark x1="71000" y1="26250" x2="71000" y2="26250"/>
                        <a14:backgroundMark x1="70778" y1="25500" x2="70778" y2="25500"/>
                        <a14:backgroundMark x1="70556" y1="24500" x2="70556" y2="24500"/>
                        <a14:backgroundMark x1="70333" y1="24250" x2="70333" y2="24250"/>
                        <a14:backgroundMark x1="70111" y1="24000" x2="70111" y2="24000"/>
                        <a14:backgroundMark x1="46111" y1="25500" x2="46111" y2="25500"/>
                        <a14:backgroundMark x1="46889" y1="28750" x2="46889" y2="28750"/>
                        <a14:backgroundMark x1="38556" y1="30250" x2="38556" y2="30250"/>
                        <a14:backgroundMark x1="41222" y1="26750" x2="41222" y2="26750"/>
                        <a14:backgroundMark x1="40444" y1="26750" x2="39000" y2="2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t="8200" r="14303" b="16489"/>
          <a:stretch/>
        </p:blipFill>
        <p:spPr>
          <a:xfrm>
            <a:off x="8595185" y="707460"/>
            <a:ext cx="1052063" cy="5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67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2000">
              <a:srgbClr val="E79C5D"/>
            </a:gs>
            <a:gs pos="45140">
              <a:srgbClr val="EFBB7C"/>
            </a:gs>
            <a:gs pos="36299">
              <a:srgbClr val="F3CC8D"/>
            </a:gs>
            <a:gs pos="2000">
              <a:schemeClr val="tx2">
                <a:lumMod val="40000"/>
                <a:lumOff val="60000"/>
              </a:schemeClr>
            </a:gs>
            <a:gs pos="9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315AC0A-FBBB-AACE-30C8-CCD57126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0139" cy="1120139"/>
          </a:xfrm>
          <a:prstGeom prst="rect">
            <a:avLst/>
          </a:prstGeom>
        </p:spPr>
      </p:pic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C82C86A3-6F90-8B81-657F-5EA76E265550}"/>
              </a:ext>
            </a:extLst>
          </p:cNvPr>
          <p:cNvSpPr/>
          <p:nvPr/>
        </p:nvSpPr>
        <p:spPr>
          <a:xfrm>
            <a:off x="1245629" y="560069"/>
            <a:ext cx="2633913" cy="967666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EDA &amp; Visualización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41FFE03-655D-9268-9467-E264E2CE8FC1}"/>
              </a:ext>
            </a:extLst>
          </p:cNvPr>
          <p:cNvSpPr txBox="1"/>
          <p:nvPr/>
        </p:nvSpPr>
        <p:spPr>
          <a:xfrm>
            <a:off x="4543072" y="1423581"/>
            <a:ext cx="310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2060"/>
                </a:solidFill>
              </a:rPr>
              <a:t>TRIP DISTANCE (km)</a:t>
            </a:r>
          </a:p>
        </p:txBody>
      </p:sp>
      <p:pic>
        <p:nvPicPr>
          <p:cNvPr id="15" name="Imagen 14" descr="Forma&#10;&#10;Descripción generada automáticamente">
            <a:extLst>
              <a:ext uri="{FF2B5EF4-FFF2-40B4-BE49-F238E27FC236}">
                <a16:creationId xmlns:a16="http://schemas.microsoft.com/office/drawing/2014/main" id="{2DBDE8EF-5086-9AD9-5FBD-D6D602BCF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05" y="442582"/>
            <a:ext cx="788560" cy="718093"/>
          </a:xfrm>
          <a:prstGeom prst="rect">
            <a:avLst/>
          </a:prstGeom>
        </p:spPr>
      </p:pic>
      <p:pic>
        <p:nvPicPr>
          <p:cNvPr id="16" name="Imagen 15" descr="Forma&#10;&#10;Descripción generada automáticamente">
            <a:extLst>
              <a:ext uri="{FF2B5EF4-FFF2-40B4-BE49-F238E27FC236}">
                <a16:creationId xmlns:a16="http://schemas.microsoft.com/office/drawing/2014/main" id="{392263CA-2708-95F4-22AC-412032A7A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366" y="225602"/>
            <a:ext cx="788560" cy="718093"/>
          </a:xfrm>
          <a:prstGeom prst="rect">
            <a:avLst/>
          </a:prstGeom>
        </p:spPr>
      </p:pic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E5CD639B-E5B8-7812-2A70-57D60F2EDC3B}"/>
              </a:ext>
            </a:extLst>
          </p:cNvPr>
          <p:cNvSpPr/>
          <p:nvPr/>
        </p:nvSpPr>
        <p:spPr>
          <a:xfrm>
            <a:off x="7395099" y="660410"/>
            <a:ext cx="4067841" cy="508899"/>
          </a:xfrm>
          <a:custGeom>
            <a:avLst/>
            <a:gdLst>
              <a:gd name="connsiteX0" fmla="*/ 0 w 6188957"/>
              <a:gd name="connsiteY0" fmla="*/ 1115183 h 1574892"/>
              <a:gd name="connsiteX1" fmla="*/ 2219418 w 6188957"/>
              <a:gd name="connsiteY1" fmla="*/ 1523555 h 1574892"/>
              <a:gd name="connsiteX2" fmla="*/ 4314548 w 6188957"/>
              <a:gd name="connsiteY2" fmla="*/ 85373 h 1574892"/>
              <a:gd name="connsiteX3" fmla="*/ 6187736 w 6188957"/>
              <a:gd name="connsiteY3" fmla="*/ 307315 h 157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957" h="1574892">
                <a:moveTo>
                  <a:pt x="0" y="1115183"/>
                </a:moveTo>
                <a:cubicBezTo>
                  <a:pt x="750163" y="1405186"/>
                  <a:pt x="1500327" y="1695190"/>
                  <a:pt x="2219418" y="1523555"/>
                </a:cubicBezTo>
                <a:cubicBezTo>
                  <a:pt x="2938509" y="1351920"/>
                  <a:pt x="3653162" y="288080"/>
                  <a:pt x="4314548" y="85373"/>
                </a:cubicBezTo>
                <a:cubicBezTo>
                  <a:pt x="4975934" y="-117334"/>
                  <a:pt x="6233604" y="75016"/>
                  <a:pt x="6187736" y="307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7948485C-CE34-EC4C-5EDB-74DC8DF8B24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15333" y1="22250" x2="15333" y2="22250"/>
                        <a14:backgroundMark x1="15333" y1="22250" x2="15333" y2="22250"/>
                        <a14:backgroundMark x1="15000" y1="23250" x2="7556" y2="61750"/>
                        <a14:backgroundMark x1="12556" y1="40000" x2="10444" y2="73250"/>
                        <a14:backgroundMark x1="10444" y1="73250" x2="16222" y2="87250"/>
                        <a14:backgroundMark x1="16222" y1="87250" x2="20444" y2="88500"/>
                        <a14:backgroundMark x1="28333" y1="87250" x2="33333" y2="82250"/>
                        <a14:backgroundMark x1="33333" y1="82250" x2="34111" y2="81000"/>
                        <a14:backgroundMark x1="56778" y1="27750" x2="56778" y2="27750"/>
                        <a14:backgroundMark x1="59222" y1="26250" x2="56556" y2="25750"/>
                        <a14:backgroundMark x1="58778" y1="27250" x2="54333" y2="28500"/>
                        <a14:backgroundMark x1="54333" y1="28500" x2="54333" y2="28500"/>
                        <a14:backgroundMark x1="57556" y1="32250" x2="58222" y2="32250"/>
                        <a14:backgroundMark x1="58778" y1="32750" x2="58778" y2="32750"/>
                        <a14:backgroundMark x1="65667" y1="28500" x2="65667" y2="28500"/>
                        <a14:backgroundMark x1="66556" y1="27000" x2="66556" y2="27000"/>
                        <a14:backgroundMark x1="66556" y1="28750" x2="66556" y2="28750"/>
                        <a14:backgroundMark x1="72444" y1="30250" x2="72444" y2="30250"/>
                        <a14:backgroundMark x1="72111" y1="28500" x2="72111" y2="28500"/>
                        <a14:backgroundMark x1="72889" y1="32250" x2="72889" y2="32250"/>
                        <a14:backgroundMark x1="71667" y1="28000" x2="71667" y2="28000"/>
                        <a14:backgroundMark x1="71111" y1="27000" x2="71111" y2="27000"/>
                        <a14:backgroundMark x1="71000" y1="26250" x2="71000" y2="26250"/>
                        <a14:backgroundMark x1="70778" y1="25500" x2="70778" y2="25500"/>
                        <a14:backgroundMark x1="70556" y1="24500" x2="70556" y2="24500"/>
                        <a14:backgroundMark x1="70333" y1="24250" x2="70333" y2="24250"/>
                        <a14:backgroundMark x1="70111" y1="24000" x2="70111" y2="24000"/>
                        <a14:backgroundMark x1="46111" y1="25500" x2="46111" y2="25500"/>
                        <a14:backgroundMark x1="46889" y1="28750" x2="46889" y2="28750"/>
                        <a14:backgroundMark x1="38556" y1="30250" x2="38556" y2="30250"/>
                        <a14:backgroundMark x1="41222" y1="26750" x2="41222" y2="26750"/>
                        <a14:backgroundMark x1="40444" y1="26750" x2="39000" y2="2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t="8200" r="14303" b="16489"/>
          <a:stretch/>
        </p:blipFill>
        <p:spPr>
          <a:xfrm>
            <a:off x="8595185" y="707460"/>
            <a:ext cx="1052063" cy="50889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2CAB7FF-5344-BD76-4675-899AB2C663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3025" y="1962543"/>
            <a:ext cx="95059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21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2000">
              <a:srgbClr val="E79C5D"/>
            </a:gs>
            <a:gs pos="45140">
              <a:srgbClr val="EFBB7C"/>
            </a:gs>
            <a:gs pos="36299">
              <a:srgbClr val="F3CC8D"/>
            </a:gs>
            <a:gs pos="2000">
              <a:schemeClr val="tx2">
                <a:lumMod val="40000"/>
                <a:lumOff val="60000"/>
              </a:schemeClr>
            </a:gs>
            <a:gs pos="9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315AC0A-FBBB-AACE-30C8-CCD57126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0139" cy="1120139"/>
          </a:xfrm>
          <a:prstGeom prst="rect">
            <a:avLst/>
          </a:prstGeom>
        </p:spPr>
      </p:pic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C82C86A3-6F90-8B81-657F-5EA76E265550}"/>
              </a:ext>
            </a:extLst>
          </p:cNvPr>
          <p:cNvSpPr/>
          <p:nvPr/>
        </p:nvSpPr>
        <p:spPr>
          <a:xfrm>
            <a:off x="1245629" y="560069"/>
            <a:ext cx="2633913" cy="967666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EDA &amp; Visualización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41FFE03-655D-9268-9467-E264E2CE8FC1}"/>
              </a:ext>
            </a:extLst>
          </p:cNvPr>
          <p:cNvSpPr txBox="1"/>
          <p:nvPr/>
        </p:nvSpPr>
        <p:spPr>
          <a:xfrm>
            <a:off x="4931579" y="1500415"/>
            <a:ext cx="1990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2060"/>
                </a:solidFill>
              </a:rPr>
              <a:t>TRIP TIME (h)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7E428F0-7953-623F-8F2A-4821C23CE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9" y="2378669"/>
            <a:ext cx="5856549" cy="287325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824415B-F247-E7F7-A9BA-CF392C8A8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663" y="2378669"/>
            <a:ext cx="5932281" cy="2873255"/>
          </a:xfrm>
          <a:prstGeom prst="rect">
            <a:avLst/>
          </a:prstGeom>
        </p:spPr>
      </p:pic>
      <p:pic>
        <p:nvPicPr>
          <p:cNvPr id="15" name="Imagen 14" descr="Forma&#10;&#10;Descripción generada automáticamente">
            <a:extLst>
              <a:ext uri="{FF2B5EF4-FFF2-40B4-BE49-F238E27FC236}">
                <a16:creationId xmlns:a16="http://schemas.microsoft.com/office/drawing/2014/main" id="{6CE78FF9-1A07-5E11-8091-F4283C02D9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05" y="442582"/>
            <a:ext cx="788560" cy="718093"/>
          </a:xfrm>
          <a:prstGeom prst="rect">
            <a:avLst/>
          </a:prstGeom>
        </p:spPr>
      </p:pic>
      <p:pic>
        <p:nvPicPr>
          <p:cNvPr id="16" name="Imagen 15" descr="Forma&#10;&#10;Descripción generada automáticamente">
            <a:extLst>
              <a:ext uri="{FF2B5EF4-FFF2-40B4-BE49-F238E27FC236}">
                <a16:creationId xmlns:a16="http://schemas.microsoft.com/office/drawing/2014/main" id="{1AF464EF-E8A5-D0A6-92A3-1B1D63F1E0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366" y="225602"/>
            <a:ext cx="788560" cy="718093"/>
          </a:xfrm>
          <a:prstGeom prst="rect">
            <a:avLst/>
          </a:prstGeom>
        </p:spPr>
      </p:pic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F0A65284-BE0E-F2D8-F771-4D6CDFF89145}"/>
              </a:ext>
            </a:extLst>
          </p:cNvPr>
          <p:cNvSpPr/>
          <p:nvPr/>
        </p:nvSpPr>
        <p:spPr>
          <a:xfrm>
            <a:off x="7395099" y="660410"/>
            <a:ext cx="4067841" cy="508899"/>
          </a:xfrm>
          <a:custGeom>
            <a:avLst/>
            <a:gdLst>
              <a:gd name="connsiteX0" fmla="*/ 0 w 6188957"/>
              <a:gd name="connsiteY0" fmla="*/ 1115183 h 1574892"/>
              <a:gd name="connsiteX1" fmla="*/ 2219418 w 6188957"/>
              <a:gd name="connsiteY1" fmla="*/ 1523555 h 1574892"/>
              <a:gd name="connsiteX2" fmla="*/ 4314548 w 6188957"/>
              <a:gd name="connsiteY2" fmla="*/ 85373 h 1574892"/>
              <a:gd name="connsiteX3" fmla="*/ 6187736 w 6188957"/>
              <a:gd name="connsiteY3" fmla="*/ 307315 h 157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957" h="1574892">
                <a:moveTo>
                  <a:pt x="0" y="1115183"/>
                </a:moveTo>
                <a:cubicBezTo>
                  <a:pt x="750163" y="1405186"/>
                  <a:pt x="1500327" y="1695190"/>
                  <a:pt x="2219418" y="1523555"/>
                </a:cubicBezTo>
                <a:cubicBezTo>
                  <a:pt x="2938509" y="1351920"/>
                  <a:pt x="3653162" y="288080"/>
                  <a:pt x="4314548" y="85373"/>
                </a:cubicBezTo>
                <a:cubicBezTo>
                  <a:pt x="4975934" y="-117334"/>
                  <a:pt x="6233604" y="75016"/>
                  <a:pt x="6187736" y="307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7DDC963-FC51-8449-3746-024982D479F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15333" y1="22250" x2="15333" y2="22250"/>
                        <a14:backgroundMark x1="15333" y1="22250" x2="15333" y2="22250"/>
                        <a14:backgroundMark x1="15000" y1="23250" x2="7556" y2="61750"/>
                        <a14:backgroundMark x1="12556" y1="40000" x2="10444" y2="73250"/>
                        <a14:backgroundMark x1="10444" y1="73250" x2="16222" y2="87250"/>
                        <a14:backgroundMark x1="16222" y1="87250" x2="20444" y2="88500"/>
                        <a14:backgroundMark x1="28333" y1="87250" x2="33333" y2="82250"/>
                        <a14:backgroundMark x1="33333" y1="82250" x2="34111" y2="81000"/>
                        <a14:backgroundMark x1="56778" y1="27750" x2="56778" y2="27750"/>
                        <a14:backgroundMark x1="59222" y1="26250" x2="56556" y2="25750"/>
                        <a14:backgroundMark x1="58778" y1="27250" x2="54333" y2="28500"/>
                        <a14:backgroundMark x1="54333" y1="28500" x2="54333" y2="28500"/>
                        <a14:backgroundMark x1="57556" y1="32250" x2="58222" y2="32250"/>
                        <a14:backgroundMark x1="58778" y1="32750" x2="58778" y2="32750"/>
                        <a14:backgroundMark x1="65667" y1="28500" x2="65667" y2="28500"/>
                        <a14:backgroundMark x1="66556" y1="27000" x2="66556" y2="27000"/>
                        <a14:backgroundMark x1="66556" y1="28750" x2="66556" y2="28750"/>
                        <a14:backgroundMark x1="72444" y1="30250" x2="72444" y2="30250"/>
                        <a14:backgroundMark x1="72111" y1="28500" x2="72111" y2="28500"/>
                        <a14:backgroundMark x1="72889" y1="32250" x2="72889" y2="32250"/>
                        <a14:backgroundMark x1="71667" y1="28000" x2="71667" y2="28000"/>
                        <a14:backgroundMark x1="71111" y1="27000" x2="71111" y2="27000"/>
                        <a14:backgroundMark x1="71000" y1="26250" x2="71000" y2="26250"/>
                        <a14:backgroundMark x1="70778" y1="25500" x2="70778" y2="25500"/>
                        <a14:backgroundMark x1="70556" y1="24500" x2="70556" y2="24500"/>
                        <a14:backgroundMark x1="70333" y1="24250" x2="70333" y2="24250"/>
                        <a14:backgroundMark x1="70111" y1="24000" x2="70111" y2="24000"/>
                        <a14:backgroundMark x1="46111" y1="25500" x2="46111" y2="25500"/>
                        <a14:backgroundMark x1="46889" y1="28750" x2="46889" y2="28750"/>
                        <a14:backgroundMark x1="38556" y1="30250" x2="38556" y2="30250"/>
                        <a14:backgroundMark x1="41222" y1="26750" x2="41222" y2="26750"/>
                        <a14:backgroundMark x1="40444" y1="26750" x2="39000" y2="2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t="8200" r="14303" b="16489"/>
          <a:stretch/>
        </p:blipFill>
        <p:spPr>
          <a:xfrm>
            <a:off x="8453143" y="759902"/>
            <a:ext cx="1052063" cy="5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17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2000">
              <a:srgbClr val="E79C5D"/>
            </a:gs>
            <a:gs pos="45140">
              <a:srgbClr val="EFBB7C"/>
            </a:gs>
            <a:gs pos="36299">
              <a:srgbClr val="F3CC8D"/>
            </a:gs>
            <a:gs pos="2000">
              <a:schemeClr val="tx2">
                <a:lumMod val="40000"/>
                <a:lumOff val="60000"/>
              </a:schemeClr>
            </a:gs>
            <a:gs pos="9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315AC0A-FBBB-AACE-30C8-CCD57126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0139" cy="1120139"/>
          </a:xfrm>
          <a:prstGeom prst="rect">
            <a:avLst/>
          </a:prstGeom>
        </p:spPr>
      </p:pic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C82C86A3-6F90-8B81-657F-5EA76E265550}"/>
              </a:ext>
            </a:extLst>
          </p:cNvPr>
          <p:cNvSpPr/>
          <p:nvPr/>
        </p:nvSpPr>
        <p:spPr>
          <a:xfrm>
            <a:off x="1245629" y="560069"/>
            <a:ext cx="2633913" cy="967666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EDA &amp; Visualización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41FFE03-655D-9268-9467-E264E2CE8FC1}"/>
              </a:ext>
            </a:extLst>
          </p:cNvPr>
          <p:cNvSpPr txBox="1"/>
          <p:nvPr/>
        </p:nvSpPr>
        <p:spPr>
          <a:xfrm>
            <a:off x="4931579" y="1500415"/>
            <a:ext cx="1990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2060"/>
                </a:solidFill>
              </a:rPr>
              <a:t>TRIP TIME (h)</a:t>
            </a:r>
          </a:p>
        </p:txBody>
      </p:sp>
      <p:pic>
        <p:nvPicPr>
          <p:cNvPr id="15" name="Imagen 14" descr="Forma&#10;&#10;Descripción generada automáticamente">
            <a:extLst>
              <a:ext uri="{FF2B5EF4-FFF2-40B4-BE49-F238E27FC236}">
                <a16:creationId xmlns:a16="http://schemas.microsoft.com/office/drawing/2014/main" id="{6CE78FF9-1A07-5E11-8091-F4283C02D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05" y="442582"/>
            <a:ext cx="788560" cy="718093"/>
          </a:xfrm>
          <a:prstGeom prst="rect">
            <a:avLst/>
          </a:prstGeom>
        </p:spPr>
      </p:pic>
      <p:pic>
        <p:nvPicPr>
          <p:cNvPr id="16" name="Imagen 15" descr="Forma&#10;&#10;Descripción generada automáticamente">
            <a:extLst>
              <a:ext uri="{FF2B5EF4-FFF2-40B4-BE49-F238E27FC236}">
                <a16:creationId xmlns:a16="http://schemas.microsoft.com/office/drawing/2014/main" id="{1AF464EF-E8A5-D0A6-92A3-1B1D63F1E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366" y="225602"/>
            <a:ext cx="788560" cy="718093"/>
          </a:xfrm>
          <a:prstGeom prst="rect">
            <a:avLst/>
          </a:prstGeom>
        </p:spPr>
      </p:pic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F0A65284-BE0E-F2D8-F771-4D6CDFF89145}"/>
              </a:ext>
            </a:extLst>
          </p:cNvPr>
          <p:cNvSpPr/>
          <p:nvPr/>
        </p:nvSpPr>
        <p:spPr>
          <a:xfrm>
            <a:off x="7395099" y="660410"/>
            <a:ext cx="4067841" cy="508899"/>
          </a:xfrm>
          <a:custGeom>
            <a:avLst/>
            <a:gdLst>
              <a:gd name="connsiteX0" fmla="*/ 0 w 6188957"/>
              <a:gd name="connsiteY0" fmla="*/ 1115183 h 1574892"/>
              <a:gd name="connsiteX1" fmla="*/ 2219418 w 6188957"/>
              <a:gd name="connsiteY1" fmla="*/ 1523555 h 1574892"/>
              <a:gd name="connsiteX2" fmla="*/ 4314548 w 6188957"/>
              <a:gd name="connsiteY2" fmla="*/ 85373 h 1574892"/>
              <a:gd name="connsiteX3" fmla="*/ 6187736 w 6188957"/>
              <a:gd name="connsiteY3" fmla="*/ 307315 h 157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957" h="1574892">
                <a:moveTo>
                  <a:pt x="0" y="1115183"/>
                </a:moveTo>
                <a:cubicBezTo>
                  <a:pt x="750163" y="1405186"/>
                  <a:pt x="1500327" y="1695190"/>
                  <a:pt x="2219418" y="1523555"/>
                </a:cubicBezTo>
                <a:cubicBezTo>
                  <a:pt x="2938509" y="1351920"/>
                  <a:pt x="3653162" y="288080"/>
                  <a:pt x="4314548" y="85373"/>
                </a:cubicBezTo>
                <a:cubicBezTo>
                  <a:pt x="4975934" y="-117334"/>
                  <a:pt x="6233604" y="75016"/>
                  <a:pt x="6187736" y="307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7DDC963-FC51-8449-3746-024982D479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15333" y1="22250" x2="15333" y2="22250"/>
                        <a14:backgroundMark x1="15333" y1="22250" x2="15333" y2="22250"/>
                        <a14:backgroundMark x1="15000" y1="23250" x2="7556" y2="61750"/>
                        <a14:backgroundMark x1="12556" y1="40000" x2="10444" y2="73250"/>
                        <a14:backgroundMark x1="10444" y1="73250" x2="16222" y2="87250"/>
                        <a14:backgroundMark x1="16222" y1="87250" x2="20444" y2="88500"/>
                        <a14:backgroundMark x1="28333" y1="87250" x2="33333" y2="82250"/>
                        <a14:backgroundMark x1="33333" y1="82250" x2="34111" y2="81000"/>
                        <a14:backgroundMark x1="56778" y1="27750" x2="56778" y2="27750"/>
                        <a14:backgroundMark x1="59222" y1="26250" x2="56556" y2="25750"/>
                        <a14:backgroundMark x1="58778" y1="27250" x2="54333" y2="28500"/>
                        <a14:backgroundMark x1="54333" y1="28500" x2="54333" y2="28500"/>
                        <a14:backgroundMark x1="57556" y1="32250" x2="58222" y2="32250"/>
                        <a14:backgroundMark x1="58778" y1="32750" x2="58778" y2="32750"/>
                        <a14:backgroundMark x1="65667" y1="28500" x2="65667" y2="28500"/>
                        <a14:backgroundMark x1="66556" y1="27000" x2="66556" y2="27000"/>
                        <a14:backgroundMark x1="66556" y1="28750" x2="66556" y2="28750"/>
                        <a14:backgroundMark x1="72444" y1="30250" x2="72444" y2="30250"/>
                        <a14:backgroundMark x1="72111" y1="28500" x2="72111" y2="28500"/>
                        <a14:backgroundMark x1="72889" y1="32250" x2="72889" y2="32250"/>
                        <a14:backgroundMark x1="71667" y1="28000" x2="71667" y2="28000"/>
                        <a14:backgroundMark x1="71111" y1="27000" x2="71111" y2="27000"/>
                        <a14:backgroundMark x1="71000" y1="26250" x2="71000" y2="26250"/>
                        <a14:backgroundMark x1="70778" y1="25500" x2="70778" y2="25500"/>
                        <a14:backgroundMark x1="70556" y1="24500" x2="70556" y2="24500"/>
                        <a14:backgroundMark x1="70333" y1="24250" x2="70333" y2="24250"/>
                        <a14:backgroundMark x1="70111" y1="24000" x2="70111" y2="24000"/>
                        <a14:backgroundMark x1="46111" y1="25500" x2="46111" y2="25500"/>
                        <a14:backgroundMark x1="46889" y1="28750" x2="46889" y2="28750"/>
                        <a14:backgroundMark x1="38556" y1="30250" x2="38556" y2="30250"/>
                        <a14:backgroundMark x1="41222" y1="26750" x2="41222" y2="26750"/>
                        <a14:backgroundMark x1="40444" y1="26750" x2="39000" y2="2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t="8200" r="14303" b="16489"/>
          <a:stretch/>
        </p:blipFill>
        <p:spPr>
          <a:xfrm>
            <a:off x="8453143" y="759902"/>
            <a:ext cx="1052063" cy="50889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818643F-8C7B-727D-95F6-915186C884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075" y="2079270"/>
            <a:ext cx="94678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18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2000">
              <a:srgbClr val="E79C5D"/>
            </a:gs>
            <a:gs pos="45140">
              <a:srgbClr val="EFBB7C"/>
            </a:gs>
            <a:gs pos="36299">
              <a:srgbClr val="F3CC8D"/>
            </a:gs>
            <a:gs pos="2000">
              <a:schemeClr val="tx2">
                <a:lumMod val="40000"/>
                <a:lumOff val="60000"/>
              </a:schemeClr>
            </a:gs>
            <a:gs pos="9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315AC0A-FBBB-AACE-30C8-CCD57126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0139" cy="1120139"/>
          </a:xfrm>
          <a:prstGeom prst="rect">
            <a:avLst/>
          </a:prstGeom>
        </p:spPr>
      </p:pic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C82C86A3-6F90-8B81-657F-5EA76E265550}"/>
              </a:ext>
            </a:extLst>
          </p:cNvPr>
          <p:cNvSpPr/>
          <p:nvPr/>
        </p:nvSpPr>
        <p:spPr>
          <a:xfrm>
            <a:off x="1245629" y="560069"/>
            <a:ext cx="2633913" cy="967666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EDA &amp; Visualización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41FFE03-655D-9268-9467-E264E2CE8FC1}"/>
              </a:ext>
            </a:extLst>
          </p:cNvPr>
          <p:cNvSpPr txBox="1"/>
          <p:nvPr/>
        </p:nvSpPr>
        <p:spPr>
          <a:xfrm>
            <a:off x="4171798" y="1543156"/>
            <a:ext cx="368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2060"/>
                </a:solidFill>
              </a:rPr>
              <a:t>AVERAGE SPEED (km/h)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D2A7FBA-AB2C-070C-4B6C-8580620F0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444" y="2475523"/>
            <a:ext cx="5916032" cy="289022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C9DB751-7E80-5251-478D-B426AE0A2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6" y="2475523"/>
            <a:ext cx="5905545" cy="2839321"/>
          </a:xfrm>
          <a:prstGeom prst="rect">
            <a:avLst/>
          </a:prstGeom>
        </p:spPr>
      </p:pic>
      <p:pic>
        <p:nvPicPr>
          <p:cNvPr id="15" name="Imagen 14" descr="Forma&#10;&#10;Descripción generada automáticamente">
            <a:extLst>
              <a:ext uri="{FF2B5EF4-FFF2-40B4-BE49-F238E27FC236}">
                <a16:creationId xmlns:a16="http://schemas.microsoft.com/office/drawing/2014/main" id="{FA050183-7D30-9067-FC00-B4B5FA584C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05" y="442582"/>
            <a:ext cx="788560" cy="718093"/>
          </a:xfrm>
          <a:prstGeom prst="rect">
            <a:avLst/>
          </a:prstGeom>
        </p:spPr>
      </p:pic>
      <p:pic>
        <p:nvPicPr>
          <p:cNvPr id="16" name="Imagen 15" descr="Forma&#10;&#10;Descripción generada automáticamente">
            <a:extLst>
              <a:ext uri="{FF2B5EF4-FFF2-40B4-BE49-F238E27FC236}">
                <a16:creationId xmlns:a16="http://schemas.microsoft.com/office/drawing/2014/main" id="{9CE70DD2-B4CC-31AB-8D1D-C735B1CF5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366" y="225602"/>
            <a:ext cx="788560" cy="718093"/>
          </a:xfrm>
          <a:prstGeom prst="rect">
            <a:avLst/>
          </a:prstGeom>
        </p:spPr>
      </p:pic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11A73D2E-64C8-1372-C977-27BA308F2BDB}"/>
              </a:ext>
            </a:extLst>
          </p:cNvPr>
          <p:cNvSpPr/>
          <p:nvPr/>
        </p:nvSpPr>
        <p:spPr>
          <a:xfrm>
            <a:off x="7395099" y="660410"/>
            <a:ext cx="4067841" cy="508899"/>
          </a:xfrm>
          <a:custGeom>
            <a:avLst/>
            <a:gdLst>
              <a:gd name="connsiteX0" fmla="*/ 0 w 6188957"/>
              <a:gd name="connsiteY0" fmla="*/ 1115183 h 1574892"/>
              <a:gd name="connsiteX1" fmla="*/ 2219418 w 6188957"/>
              <a:gd name="connsiteY1" fmla="*/ 1523555 h 1574892"/>
              <a:gd name="connsiteX2" fmla="*/ 4314548 w 6188957"/>
              <a:gd name="connsiteY2" fmla="*/ 85373 h 1574892"/>
              <a:gd name="connsiteX3" fmla="*/ 6187736 w 6188957"/>
              <a:gd name="connsiteY3" fmla="*/ 307315 h 157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957" h="1574892">
                <a:moveTo>
                  <a:pt x="0" y="1115183"/>
                </a:moveTo>
                <a:cubicBezTo>
                  <a:pt x="750163" y="1405186"/>
                  <a:pt x="1500327" y="1695190"/>
                  <a:pt x="2219418" y="1523555"/>
                </a:cubicBezTo>
                <a:cubicBezTo>
                  <a:pt x="2938509" y="1351920"/>
                  <a:pt x="3653162" y="288080"/>
                  <a:pt x="4314548" y="85373"/>
                </a:cubicBezTo>
                <a:cubicBezTo>
                  <a:pt x="4975934" y="-117334"/>
                  <a:pt x="6233604" y="75016"/>
                  <a:pt x="6187736" y="307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0467E148-FE9D-004B-4AC5-A45D0CB862F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15333" y1="22250" x2="15333" y2="22250"/>
                        <a14:backgroundMark x1="15333" y1="22250" x2="15333" y2="22250"/>
                        <a14:backgroundMark x1="15000" y1="23250" x2="7556" y2="61750"/>
                        <a14:backgroundMark x1="12556" y1="40000" x2="10444" y2="73250"/>
                        <a14:backgroundMark x1="10444" y1="73250" x2="16222" y2="87250"/>
                        <a14:backgroundMark x1="16222" y1="87250" x2="20444" y2="88500"/>
                        <a14:backgroundMark x1="28333" y1="87250" x2="33333" y2="82250"/>
                        <a14:backgroundMark x1="33333" y1="82250" x2="34111" y2="81000"/>
                        <a14:backgroundMark x1="56778" y1="27750" x2="56778" y2="27750"/>
                        <a14:backgroundMark x1="59222" y1="26250" x2="56556" y2="25750"/>
                        <a14:backgroundMark x1="58778" y1="27250" x2="54333" y2="28500"/>
                        <a14:backgroundMark x1="54333" y1="28500" x2="54333" y2="28500"/>
                        <a14:backgroundMark x1="57556" y1="32250" x2="58222" y2="32250"/>
                        <a14:backgroundMark x1="58778" y1="32750" x2="58778" y2="32750"/>
                        <a14:backgroundMark x1="65667" y1="28500" x2="65667" y2="28500"/>
                        <a14:backgroundMark x1="66556" y1="27000" x2="66556" y2="27000"/>
                        <a14:backgroundMark x1="66556" y1="28750" x2="66556" y2="28750"/>
                        <a14:backgroundMark x1="72444" y1="30250" x2="72444" y2="30250"/>
                        <a14:backgroundMark x1="72111" y1="28500" x2="72111" y2="28500"/>
                        <a14:backgroundMark x1="72889" y1="32250" x2="72889" y2="32250"/>
                        <a14:backgroundMark x1="71667" y1="28000" x2="71667" y2="28000"/>
                        <a14:backgroundMark x1="71111" y1="27000" x2="71111" y2="27000"/>
                        <a14:backgroundMark x1="71000" y1="26250" x2="71000" y2="26250"/>
                        <a14:backgroundMark x1="70778" y1="25500" x2="70778" y2="25500"/>
                        <a14:backgroundMark x1="70556" y1="24500" x2="70556" y2="24500"/>
                        <a14:backgroundMark x1="70333" y1="24250" x2="70333" y2="24250"/>
                        <a14:backgroundMark x1="70111" y1="24000" x2="70111" y2="24000"/>
                        <a14:backgroundMark x1="46111" y1="25500" x2="46111" y2="25500"/>
                        <a14:backgroundMark x1="46889" y1="28750" x2="46889" y2="28750"/>
                        <a14:backgroundMark x1="38556" y1="30250" x2="38556" y2="30250"/>
                        <a14:backgroundMark x1="41222" y1="26750" x2="41222" y2="26750"/>
                        <a14:backgroundMark x1="40444" y1="26750" x2="39000" y2="2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t="8200" r="14303" b="16489"/>
          <a:stretch/>
        </p:blipFill>
        <p:spPr>
          <a:xfrm>
            <a:off x="8376956" y="789452"/>
            <a:ext cx="1052063" cy="5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2000">
              <a:srgbClr val="E79C5D"/>
            </a:gs>
            <a:gs pos="45140">
              <a:srgbClr val="EFBB7C"/>
            </a:gs>
            <a:gs pos="36299">
              <a:srgbClr val="F3CC8D"/>
            </a:gs>
            <a:gs pos="2000">
              <a:schemeClr val="tx2">
                <a:lumMod val="40000"/>
                <a:lumOff val="60000"/>
              </a:schemeClr>
            </a:gs>
            <a:gs pos="9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315AC0A-FBBB-AACE-30C8-CCD57126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0139" cy="112013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BCB2A35-0FCC-C1B5-E6E1-8BB1647ED4E8}"/>
              </a:ext>
            </a:extLst>
          </p:cNvPr>
          <p:cNvSpPr txBox="1"/>
          <p:nvPr/>
        </p:nvSpPr>
        <p:spPr>
          <a:xfrm>
            <a:off x="1315374" y="1688310"/>
            <a:ext cx="95612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Caso de estudio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b="1" dirty="0">
                <a:solidFill>
                  <a:schemeClr val="bg1"/>
                </a:solidFill>
              </a:rPr>
              <a:t>Sujeto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	- Persona adulta sin trabajo en búsqueda de nuevas oportunidades laborales</a:t>
            </a:r>
          </a:p>
          <a:p>
            <a:r>
              <a:rPr lang="es-ES" dirty="0">
                <a:solidFill>
                  <a:schemeClr val="bg1"/>
                </a:solidFill>
              </a:rPr>
              <a:t>	- Residencia: Nueva York</a:t>
            </a:r>
          </a:p>
          <a:p>
            <a:r>
              <a:rPr lang="es-ES" dirty="0">
                <a:solidFill>
                  <a:schemeClr val="bg1"/>
                </a:solidFill>
              </a:rPr>
              <a:t>	- Idiomas: Español e Inglés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b="1" dirty="0">
                <a:solidFill>
                  <a:schemeClr val="bg1"/>
                </a:solidFill>
              </a:rPr>
              <a:t>Experiencia profesional previa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	- Transporte de mercancías (Sector logístico)</a:t>
            </a:r>
          </a:p>
          <a:p>
            <a:r>
              <a:rPr lang="es-ES" dirty="0">
                <a:solidFill>
                  <a:schemeClr val="bg1"/>
                </a:solidFill>
              </a:rPr>
              <a:t>	- Transporte privado de pasajeros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" name="Imagen 4" descr="Forma&#10;&#10;Descripción generada automáticamente">
            <a:extLst>
              <a:ext uri="{FF2B5EF4-FFF2-40B4-BE49-F238E27FC236}">
                <a16:creationId xmlns:a16="http://schemas.microsoft.com/office/drawing/2014/main" id="{9F401D4F-4A34-3AD2-D34D-9FEA63339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05" y="442582"/>
            <a:ext cx="788560" cy="718093"/>
          </a:xfrm>
          <a:prstGeom prst="rect">
            <a:avLst/>
          </a:prstGeom>
        </p:spPr>
      </p:pic>
      <p:pic>
        <p:nvPicPr>
          <p:cNvPr id="6" name="Imagen 5" descr="Forma&#10;&#10;Descripción generada automáticamente">
            <a:extLst>
              <a:ext uri="{FF2B5EF4-FFF2-40B4-BE49-F238E27FC236}">
                <a16:creationId xmlns:a16="http://schemas.microsoft.com/office/drawing/2014/main" id="{7A6D4372-1D3D-A94A-9A52-DADD7FC4D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366" y="225602"/>
            <a:ext cx="788560" cy="718093"/>
          </a:xfrm>
          <a:prstGeom prst="rect">
            <a:avLst/>
          </a:prstGeom>
        </p:spPr>
      </p:pic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20E8E652-7063-2D7B-E2C9-7A1A404B698A}"/>
              </a:ext>
            </a:extLst>
          </p:cNvPr>
          <p:cNvSpPr/>
          <p:nvPr/>
        </p:nvSpPr>
        <p:spPr>
          <a:xfrm>
            <a:off x="7395099" y="660410"/>
            <a:ext cx="4067841" cy="508899"/>
          </a:xfrm>
          <a:custGeom>
            <a:avLst/>
            <a:gdLst>
              <a:gd name="connsiteX0" fmla="*/ 0 w 6188957"/>
              <a:gd name="connsiteY0" fmla="*/ 1115183 h 1574892"/>
              <a:gd name="connsiteX1" fmla="*/ 2219418 w 6188957"/>
              <a:gd name="connsiteY1" fmla="*/ 1523555 h 1574892"/>
              <a:gd name="connsiteX2" fmla="*/ 4314548 w 6188957"/>
              <a:gd name="connsiteY2" fmla="*/ 85373 h 1574892"/>
              <a:gd name="connsiteX3" fmla="*/ 6187736 w 6188957"/>
              <a:gd name="connsiteY3" fmla="*/ 307315 h 157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957" h="1574892">
                <a:moveTo>
                  <a:pt x="0" y="1115183"/>
                </a:moveTo>
                <a:cubicBezTo>
                  <a:pt x="750163" y="1405186"/>
                  <a:pt x="1500327" y="1695190"/>
                  <a:pt x="2219418" y="1523555"/>
                </a:cubicBezTo>
                <a:cubicBezTo>
                  <a:pt x="2938509" y="1351920"/>
                  <a:pt x="3653162" y="288080"/>
                  <a:pt x="4314548" y="85373"/>
                </a:cubicBezTo>
                <a:cubicBezTo>
                  <a:pt x="4975934" y="-117334"/>
                  <a:pt x="6233604" y="75016"/>
                  <a:pt x="6187736" y="307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534D663-555E-59CE-3226-F70F46E185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15333" y1="22250" x2="15333" y2="22250"/>
                        <a14:backgroundMark x1="15333" y1="22250" x2="15333" y2="22250"/>
                        <a14:backgroundMark x1="15000" y1="23250" x2="7556" y2="61750"/>
                        <a14:backgroundMark x1="12556" y1="40000" x2="10444" y2="73250"/>
                        <a14:backgroundMark x1="10444" y1="73250" x2="16222" y2="87250"/>
                        <a14:backgroundMark x1="16222" y1="87250" x2="20444" y2="88500"/>
                        <a14:backgroundMark x1="28333" y1="87250" x2="33333" y2="82250"/>
                        <a14:backgroundMark x1="33333" y1="82250" x2="34111" y2="81000"/>
                        <a14:backgroundMark x1="56778" y1="27750" x2="56778" y2="27750"/>
                        <a14:backgroundMark x1="59222" y1="26250" x2="56556" y2="25750"/>
                        <a14:backgroundMark x1="58778" y1="27250" x2="54333" y2="28500"/>
                        <a14:backgroundMark x1="54333" y1="28500" x2="54333" y2="28500"/>
                        <a14:backgroundMark x1="57556" y1="32250" x2="58222" y2="32250"/>
                        <a14:backgroundMark x1="58778" y1="32750" x2="58778" y2="32750"/>
                        <a14:backgroundMark x1="65667" y1="28500" x2="65667" y2="28500"/>
                        <a14:backgroundMark x1="66556" y1="27000" x2="66556" y2="27000"/>
                        <a14:backgroundMark x1="66556" y1="28750" x2="66556" y2="28750"/>
                        <a14:backgroundMark x1="72444" y1="30250" x2="72444" y2="30250"/>
                        <a14:backgroundMark x1="72111" y1="28500" x2="72111" y2="28500"/>
                        <a14:backgroundMark x1="72889" y1="32250" x2="72889" y2="32250"/>
                        <a14:backgroundMark x1="71667" y1="28000" x2="71667" y2="28000"/>
                        <a14:backgroundMark x1="71111" y1="27000" x2="71111" y2="27000"/>
                        <a14:backgroundMark x1="71000" y1="26250" x2="71000" y2="26250"/>
                        <a14:backgroundMark x1="70778" y1="25500" x2="70778" y2="25500"/>
                        <a14:backgroundMark x1="70556" y1="24500" x2="70556" y2="24500"/>
                        <a14:backgroundMark x1="70333" y1="24250" x2="70333" y2="24250"/>
                        <a14:backgroundMark x1="70111" y1="24000" x2="70111" y2="24000"/>
                        <a14:backgroundMark x1="46111" y1="25500" x2="46111" y2="25500"/>
                        <a14:backgroundMark x1="46889" y1="28750" x2="46889" y2="28750"/>
                        <a14:backgroundMark x1="38556" y1="30250" x2="38556" y2="30250"/>
                        <a14:backgroundMark x1="41222" y1="26750" x2="41222" y2="26750"/>
                        <a14:backgroundMark x1="40444" y1="26750" x2="39000" y2="2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t="8200" r="14303" b="16489"/>
          <a:stretch/>
        </p:blipFill>
        <p:spPr>
          <a:xfrm>
            <a:off x="10876625" y="391667"/>
            <a:ext cx="1052063" cy="5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02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2000">
              <a:srgbClr val="E79C5D"/>
            </a:gs>
            <a:gs pos="45140">
              <a:srgbClr val="EFBB7C"/>
            </a:gs>
            <a:gs pos="36299">
              <a:srgbClr val="F3CC8D"/>
            </a:gs>
            <a:gs pos="2000">
              <a:schemeClr val="tx2">
                <a:lumMod val="40000"/>
                <a:lumOff val="60000"/>
              </a:schemeClr>
            </a:gs>
            <a:gs pos="9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315AC0A-FBBB-AACE-30C8-CCD57126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0139" cy="1120139"/>
          </a:xfrm>
          <a:prstGeom prst="rect">
            <a:avLst/>
          </a:prstGeom>
        </p:spPr>
      </p:pic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C82C86A3-6F90-8B81-657F-5EA76E265550}"/>
              </a:ext>
            </a:extLst>
          </p:cNvPr>
          <p:cNvSpPr/>
          <p:nvPr/>
        </p:nvSpPr>
        <p:spPr>
          <a:xfrm>
            <a:off x="1245629" y="560069"/>
            <a:ext cx="2633913" cy="967666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EDA &amp; Visualización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41FFE03-655D-9268-9467-E264E2CE8FC1}"/>
              </a:ext>
            </a:extLst>
          </p:cNvPr>
          <p:cNvSpPr txBox="1"/>
          <p:nvPr/>
        </p:nvSpPr>
        <p:spPr>
          <a:xfrm>
            <a:off x="4171798" y="1543156"/>
            <a:ext cx="368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2060"/>
                </a:solidFill>
              </a:rPr>
              <a:t>AVERAGE SPEED (km/h)</a:t>
            </a:r>
          </a:p>
        </p:txBody>
      </p:sp>
      <p:pic>
        <p:nvPicPr>
          <p:cNvPr id="15" name="Imagen 14" descr="Forma&#10;&#10;Descripción generada automáticamente">
            <a:extLst>
              <a:ext uri="{FF2B5EF4-FFF2-40B4-BE49-F238E27FC236}">
                <a16:creationId xmlns:a16="http://schemas.microsoft.com/office/drawing/2014/main" id="{FA050183-7D30-9067-FC00-B4B5FA584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05" y="442582"/>
            <a:ext cx="788560" cy="718093"/>
          </a:xfrm>
          <a:prstGeom prst="rect">
            <a:avLst/>
          </a:prstGeom>
        </p:spPr>
      </p:pic>
      <p:pic>
        <p:nvPicPr>
          <p:cNvPr id="16" name="Imagen 15" descr="Forma&#10;&#10;Descripción generada automáticamente">
            <a:extLst>
              <a:ext uri="{FF2B5EF4-FFF2-40B4-BE49-F238E27FC236}">
                <a16:creationId xmlns:a16="http://schemas.microsoft.com/office/drawing/2014/main" id="{9CE70DD2-B4CC-31AB-8D1D-C735B1CF5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366" y="225602"/>
            <a:ext cx="788560" cy="718093"/>
          </a:xfrm>
          <a:prstGeom prst="rect">
            <a:avLst/>
          </a:prstGeom>
        </p:spPr>
      </p:pic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11A73D2E-64C8-1372-C977-27BA308F2BDB}"/>
              </a:ext>
            </a:extLst>
          </p:cNvPr>
          <p:cNvSpPr/>
          <p:nvPr/>
        </p:nvSpPr>
        <p:spPr>
          <a:xfrm>
            <a:off x="7395099" y="660410"/>
            <a:ext cx="4067841" cy="508899"/>
          </a:xfrm>
          <a:custGeom>
            <a:avLst/>
            <a:gdLst>
              <a:gd name="connsiteX0" fmla="*/ 0 w 6188957"/>
              <a:gd name="connsiteY0" fmla="*/ 1115183 h 1574892"/>
              <a:gd name="connsiteX1" fmla="*/ 2219418 w 6188957"/>
              <a:gd name="connsiteY1" fmla="*/ 1523555 h 1574892"/>
              <a:gd name="connsiteX2" fmla="*/ 4314548 w 6188957"/>
              <a:gd name="connsiteY2" fmla="*/ 85373 h 1574892"/>
              <a:gd name="connsiteX3" fmla="*/ 6187736 w 6188957"/>
              <a:gd name="connsiteY3" fmla="*/ 307315 h 157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957" h="1574892">
                <a:moveTo>
                  <a:pt x="0" y="1115183"/>
                </a:moveTo>
                <a:cubicBezTo>
                  <a:pt x="750163" y="1405186"/>
                  <a:pt x="1500327" y="1695190"/>
                  <a:pt x="2219418" y="1523555"/>
                </a:cubicBezTo>
                <a:cubicBezTo>
                  <a:pt x="2938509" y="1351920"/>
                  <a:pt x="3653162" y="288080"/>
                  <a:pt x="4314548" y="85373"/>
                </a:cubicBezTo>
                <a:cubicBezTo>
                  <a:pt x="4975934" y="-117334"/>
                  <a:pt x="6233604" y="75016"/>
                  <a:pt x="6187736" y="307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0467E148-FE9D-004B-4AC5-A45D0CB862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15333" y1="22250" x2="15333" y2="22250"/>
                        <a14:backgroundMark x1="15333" y1="22250" x2="15333" y2="22250"/>
                        <a14:backgroundMark x1="15000" y1="23250" x2="7556" y2="61750"/>
                        <a14:backgroundMark x1="12556" y1="40000" x2="10444" y2="73250"/>
                        <a14:backgroundMark x1="10444" y1="73250" x2="16222" y2="87250"/>
                        <a14:backgroundMark x1="16222" y1="87250" x2="20444" y2="88500"/>
                        <a14:backgroundMark x1="28333" y1="87250" x2="33333" y2="82250"/>
                        <a14:backgroundMark x1="33333" y1="82250" x2="34111" y2="81000"/>
                        <a14:backgroundMark x1="56778" y1="27750" x2="56778" y2="27750"/>
                        <a14:backgroundMark x1="59222" y1="26250" x2="56556" y2="25750"/>
                        <a14:backgroundMark x1="58778" y1="27250" x2="54333" y2="28500"/>
                        <a14:backgroundMark x1="54333" y1="28500" x2="54333" y2="28500"/>
                        <a14:backgroundMark x1="57556" y1="32250" x2="58222" y2="32250"/>
                        <a14:backgroundMark x1="58778" y1="32750" x2="58778" y2="32750"/>
                        <a14:backgroundMark x1="65667" y1="28500" x2="65667" y2="28500"/>
                        <a14:backgroundMark x1="66556" y1="27000" x2="66556" y2="27000"/>
                        <a14:backgroundMark x1="66556" y1="28750" x2="66556" y2="28750"/>
                        <a14:backgroundMark x1="72444" y1="30250" x2="72444" y2="30250"/>
                        <a14:backgroundMark x1="72111" y1="28500" x2="72111" y2="28500"/>
                        <a14:backgroundMark x1="72889" y1="32250" x2="72889" y2="32250"/>
                        <a14:backgroundMark x1="71667" y1="28000" x2="71667" y2="28000"/>
                        <a14:backgroundMark x1="71111" y1="27000" x2="71111" y2="27000"/>
                        <a14:backgroundMark x1="71000" y1="26250" x2="71000" y2="26250"/>
                        <a14:backgroundMark x1="70778" y1="25500" x2="70778" y2="25500"/>
                        <a14:backgroundMark x1="70556" y1="24500" x2="70556" y2="24500"/>
                        <a14:backgroundMark x1="70333" y1="24250" x2="70333" y2="24250"/>
                        <a14:backgroundMark x1="70111" y1="24000" x2="70111" y2="24000"/>
                        <a14:backgroundMark x1="46111" y1="25500" x2="46111" y2="25500"/>
                        <a14:backgroundMark x1="46889" y1="28750" x2="46889" y2="28750"/>
                        <a14:backgroundMark x1="38556" y1="30250" x2="38556" y2="30250"/>
                        <a14:backgroundMark x1="41222" y1="26750" x2="41222" y2="26750"/>
                        <a14:backgroundMark x1="40444" y1="26750" x2="39000" y2="2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t="8200" r="14303" b="16489"/>
          <a:stretch/>
        </p:blipFill>
        <p:spPr>
          <a:xfrm>
            <a:off x="8376956" y="789452"/>
            <a:ext cx="1052063" cy="50889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37FA46E-E5FD-E8A4-ACBE-118B337D48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1125" y="2110019"/>
            <a:ext cx="94297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10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2000">
              <a:srgbClr val="E79C5D"/>
            </a:gs>
            <a:gs pos="45140">
              <a:srgbClr val="EFBB7C"/>
            </a:gs>
            <a:gs pos="36299">
              <a:srgbClr val="F3CC8D"/>
            </a:gs>
            <a:gs pos="2000">
              <a:schemeClr val="tx2">
                <a:lumMod val="40000"/>
                <a:lumOff val="60000"/>
              </a:schemeClr>
            </a:gs>
            <a:gs pos="9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315AC0A-FBBB-AACE-30C8-CCD57126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0139" cy="1120139"/>
          </a:xfrm>
          <a:prstGeom prst="rect">
            <a:avLst/>
          </a:prstGeom>
        </p:spPr>
      </p:pic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C82C86A3-6F90-8B81-657F-5EA76E265550}"/>
              </a:ext>
            </a:extLst>
          </p:cNvPr>
          <p:cNvSpPr/>
          <p:nvPr/>
        </p:nvSpPr>
        <p:spPr>
          <a:xfrm>
            <a:off x="1245629" y="560069"/>
            <a:ext cx="2633913" cy="967666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EDA &amp; Visualización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41FFE03-655D-9268-9467-E264E2CE8FC1}"/>
              </a:ext>
            </a:extLst>
          </p:cNvPr>
          <p:cNvSpPr txBox="1"/>
          <p:nvPr/>
        </p:nvSpPr>
        <p:spPr>
          <a:xfrm>
            <a:off x="4475691" y="1341543"/>
            <a:ext cx="3319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002060"/>
                </a:solidFill>
              </a:rPr>
              <a:t>CORRELACIONES</a:t>
            </a:r>
          </a:p>
          <a:p>
            <a:pPr algn="ctr"/>
            <a:r>
              <a:rPr lang="es-ES" sz="2400" b="1" dirty="0">
                <a:solidFill>
                  <a:srgbClr val="002060"/>
                </a:solidFill>
              </a:rPr>
              <a:t>‘HEATMAP’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341E1DCB-669E-B10E-7E0C-CCF57DC8F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465" y="2184279"/>
            <a:ext cx="7843069" cy="4488600"/>
          </a:xfrm>
          <a:prstGeom prst="rect">
            <a:avLst/>
          </a:prstGeom>
        </p:spPr>
      </p:pic>
      <p:sp>
        <p:nvSpPr>
          <p:cNvPr id="39" name="Elipse 38">
            <a:extLst>
              <a:ext uri="{FF2B5EF4-FFF2-40B4-BE49-F238E27FC236}">
                <a16:creationId xmlns:a16="http://schemas.microsoft.com/office/drawing/2014/main" id="{DF1FC52E-8596-359C-EF60-6A11E0326709}"/>
              </a:ext>
            </a:extLst>
          </p:cNvPr>
          <p:cNvSpPr/>
          <p:nvPr/>
        </p:nvSpPr>
        <p:spPr>
          <a:xfrm>
            <a:off x="6322458" y="3579180"/>
            <a:ext cx="389065" cy="359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4D113AF4-B094-CAE2-C178-B2EA314EDDAC}"/>
              </a:ext>
            </a:extLst>
          </p:cNvPr>
          <p:cNvSpPr/>
          <p:nvPr/>
        </p:nvSpPr>
        <p:spPr>
          <a:xfrm>
            <a:off x="8669435" y="3579180"/>
            <a:ext cx="389065" cy="359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6FF5B6C5-F234-C045-F62D-BE0418BB72EB}"/>
              </a:ext>
            </a:extLst>
          </p:cNvPr>
          <p:cNvSpPr/>
          <p:nvPr/>
        </p:nvSpPr>
        <p:spPr>
          <a:xfrm>
            <a:off x="8108350" y="3579180"/>
            <a:ext cx="389065" cy="359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04913D5-DEF6-BD2A-E1F0-2867E5857E83}"/>
              </a:ext>
            </a:extLst>
          </p:cNvPr>
          <p:cNvSpPr/>
          <p:nvPr/>
        </p:nvSpPr>
        <p:spPr>
          <a:xfrm>
            <a:off x="2549444" y="3708647"/>
            <a:ext cx="797438" cy="15314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6617C0A6-6456-A5FB-81FE-A642C1473415}"/>
              </a:ext>
            </a:extLst>
          </p:cNvPr>
          <p:cNvSpPr/>
          <p:nvPr/>
        </p:nvSpPr>
        <p:spPr>
          <a:xfrm rot="16200000">
            <a:off x="8012436" y="5902928"/>
            <a:ext cx="594029" cy="15314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C980118-EE25-4742-B7CD-576C52A1C197}"/>
              </a:ext>
            </a:extLst>
          </p:cNvPr>
          <p:cNvSpPr/>
          <p:nvPr/>
        </p:nvSpPr>
        <p:spPr>
          <a:xfrm rot="16200000">
            <a:off x="6118271" y="6004634"/>
            <a:ext cx="797438" cy="15314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C3A7FC8-EAF1-84C8-A39E-4819D2C844E8}"/>
              </a:ext>
            </a:extLst>
          </p:cNvPr>
          <p:cNvSpPr/>
          <p:nvPr/>
        </p:nvSpPr>
        <p:spPr>
          <a:xfrm rot="16200000">
            <a:off x="8351014" y="6083356"/>
            <a:ext cx="1025906" cy="15314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6" name="Imagen 45" descr="Forma&#10;&#10;Descripción generada automáticamente">
            <a:extLst>
              <a:ext uri="{FF2B5EF4-FFF2-40B4-BE49-F238E27FC236}">
                <a16:creationId xmlns:a16="http://schemas.microsoft.com/office/drawing/2014/main" id="{76111289-5196-520C-051C-574CFA5CC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05" y="442582"/>
            <a:ext cx="788560" cy="718093"/>
          </a:xfrm>
          <a:prstGeom prst="rect">
            <a:avLst/>
          </a:prstGeom>
        </p:spPr>
      </p:pic>
      <p:pic>
        <p:nvPicPr>
          <p:cNvPr id="47" name="Imagen 46" descr="Forma&#10;&#10;Descripción generada automáticamente">
            <a:extLst>
              <a:ext uri="{FF2B5EF4-FFF2-40B4-BE49-F238E27FC236}">
                <a16:creationId xmlns:a16="http://schemas.microsoft.com/office/drawing/2014/main" id="{F7CE7DAF-880D-4DF4-BD90-045D9325D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366" y="225602"/>
            <a:ext cx="788560" cy="718093"/>
          </a:xfrm>
          <a:prstGeom prst="rect">
            <a:avLst/>
          </a:prstGeom>
        </p:spPr>
      </p:pic>
      <p:sp>
        <p:nvSpPr>
          <p:cNvPr id="48" name="Forma libre: forma 47">
            <a:extLst>
              <a:ext uri="{FF2B5EF4-FFF2-40B4-BE49-F238E27FC236}">
                <a16:creationId xmlns:a16="http://schemas.microsoft.com/office/drawing/2014/main" id="{77EAC23C-5042-2088-7BEB-8CB4E2BE65F0}"/>
              </a:ext>
            </a:extLst>
          </p:cNvPr>
          <p:cNvSpPr/>
          <p:nvPr/>
        </p:nvSpPr>
        <p:spPr>
          <a:xfrm>
            <a:off x="7395099" y="660410"/>
            <a:ext cx="4067841" cy="508899"/>
          </a:xfrm>
          <a:custGeom>
            <a:avLst/>
            <a:gdLst>
              <a:gd name="connsiteX0" fmla="*/ 0 w 6188957"/>
              <a:gd name="connsiteY0" fmla="*/ 1115183 h 1574892"/>
              <a:gd name="connsiteX1" fmla="*/ 2219418 w 6188957"/>
              <a:gd name="connsiteY1" fmla="*/ 1523555 h 1574892"/>
              <a:gd name="connsiteX2" fmla="*/ 4314548 w 6188957"/>
              <a:gd name="connsiteY2" fmla="*/ 85373 h 1574892"/>
              <a:gd name="connsiteX3" fmla="*/ 6187736 w 6188957"/>
              <a:gd name="connsiteY3" fmla="*/ 307315 h 157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957" h="1574892">
                <a:moveTo>
                  <a:pt x="0" y="1115183"/>
                </a:moveTo>
                <a:cubicBezTo>
                  <a:pt x="750163" y="1405186"/>
                  <a:pt x="1500327" y="1695190"/>
                  <a:pt x="2219418" y="1523555"/>
                </a:cubicBezTo>
                <a:cubicBezTo>
                  <a:pt x="2938509" y="1351920"/>
                  <a:pt x="3653162" y="288080"/>
                  <a:pt x="4314548" y="85373"/>
                </a:cubicBezTo>
                <a:cubicBezTo>
                  <a:pt x="4975934" y="-117334"/>
                  <a:pt x="6233604" y="75016"/>
                  <a:pt x="6187736" y="307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78A3117D-70E4-B511-FE8D-136C042AE20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15333" y1="22250" x2="15333" y2="22250"/>
                        <a14:backgroundMark x1="15333" y1="22250" x2="15333" y2="22250"/>
                        <a14:backgroundMark x1="15000" y1="23250" x2="7556" y2="61750"/>
                        <a14:backgroundMark x1="12556" y1="40000" x2="10444" y2="73250"/>
                        <a14:backgroundMark x1="10444" y1="73250" x2="16222" y2="87250"/>
                        <a14:backgroundMark x1="16222" y1="87250" x2="20444" y2="88500"/>
                        <a14:backgroundMark x1="28333" y1="87250" x2="33333" y2="82250"/>
                        <a14:backgroundMark x1="33333" y1="82250" x2="34111" y2="81000"/>
                        <a14:backgroundMark x1="56778" y1="27750" x2="56778" y2="27750"/>
                        <a14:backgroundMark x1="59222" y1="26250" x2="56556" y2="25750"/>
                        <a14:backgroundMark x1="58778" y1="27250" x2="54333" y2="28500"/>
                        <a14:backgroundMark x1="54333" y1="28500" x2="54333" y2="28500"/>
                        <a14:backgroundMark x1="57556" y1="32250" x2="58222" y2="32250"/>
                        <a14:backgroundMark x1="58778" y1="32750" x2="58778" y2="32750"/>
                        <a14:backgroundMark x1="65667" y1="28500" x2="65667" y2="28500"/>
                        <a14:backgroundMark x1="66556" y1="27000" x2="66556" y2="27000"/>
                        <a14:backgroundMark x1="66556" y1="28750" x2="66556" y2="28750"/>
                        <a14:backgroundMark x1="72444" y1="30250" x2="72444" y2="30250"/>
                        <a14:backgroundMark x1="72111" y1="28500" x2="72111" y2="28500"/>
                        <a14:backgroundMark x1="72889" y1="32250" x2="72889" y2="32250"/>
                        <a14:backgroundMark x1="71667" y1="28000" x2="71667" y2="28000"/>
                        <a14:backgroundMark x1="71111" y1="27000" x2="71111" y2="27000"/>
                        <a14:backgroundMark x1="71000" y1="26250" x2="71000" y2="26250"/>
                        <a14:backgroundMark x1="70778" y1="25500" x2="70778" y2="25500"/>
                        <a14:backgroundMark x1="70556" y1="24500" x2="70556" y2="24500"/>
                        <a14:backgroundMark x1="70333" y1="24250" x2="70333" y2="24250"/>
                        <a14:backgroundMark x1="70111" y1="24000" x2="70111" y2="24000"/>
                        <a14:backgroundMark x1="46111" y1="25500" x2="46111" y2="25500"/>
                        <a14:backgroundMark x1="46889" y1="28750" x2="46889" y2="28750"/>
                        <a14:backgroundMark x1="38556" y1="30250" x2="38556" y2="30250"/>
                        <a14:backgroundMark x1="41222" y1="26750" x2="41222" y2="26750"/>
                        <a14:backgroundMark x1="40444" y1="26750" x2="39000" y2="2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t="8200" r="14303" b="16489"/>
          <a:stretch/>
        </p:blipFill>
        <p:spPr>
          <a:xfrm>
            <a:off x="8272524" y="821256"/>
            <a:ext cx="1052063" cy="5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58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2000">
              <a:srgbClr val="E79C5D"/>
            </a:gs>
            <a:gs pos="45140">
              <a:srgbClr val="EFBB7C"/>
            </a:gs>
            <a:gs pos="36299">
              <a:srgbClr val="F3CC8D"/>
            </a:gs>
            <a:gs pos="2000">
              <a:schemeClr val="tx2">
                <a:lumMod val="40000"/>
                <a:lumOff val="60000"/>
              </a:schemeClr>
            </a:gs>
            <a:gs pos="9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315AC0A-FBBB-AACE-30C8-CCD57126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0139" cy="1120139"/>
          </a:xfrm>
          <a:prstGeom prst="rect">
            <a:avLst/>
          </a:prstGeom>
        </p:spPr>
      </p:pic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C82C86A3-6F90-8B81-657F-5EA76E265550}"/>
              </a:ext>
            </a:extLst>
          </p:cNvPr>
          <p:cNvSpPr/>
          <p:nvPr/>
        </p:nvSpPr>
        <p:spPr>
          <a:xfrm>
            <a:off x="1245629" y="560069"/>
            <a:ext cx="2633913" cy="967666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EDA &amp; Visualización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41FFE03-655D-9268-9467-E264E2CE8FC1}"/>
              </a:ext>
            </a:extLst>
          </p:cNvPr>
          <p:cNvSpPr txBox="1"/>
          <p:nvPr/>
        </p:nvSpPr>
        <p:spPr>
          <a:xfrm>
            <a:off x="4405384" y="1244715"/>
            <a:ext cx="5023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2060"/>
                </a:solidFill>
              </a:rPr>
              <a:t>Distancia vs. Cantidad total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D907549-222C-56FE-FEA7-370B538C2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812" y="1904075"/>
            <a:ext cx="4457700" cy="43815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0CC1952-AFB6-AFA2-6101-51D49B47C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490" y="1894550"/>
            <a:ext cx="4467225" cy="4400550"/>
          </a:xfrm>
          <a:prstGeom prst="rect">
            <a:avLst/>
          </a:prstGeom>
        </p:spPr>
      </p:pic>
      <p:pic>
        <p:nvPicPr>
          <p:cNvPr id="23" name="Imagen 22" descr="Forma&#10;&#10;Descripción generada automáticamente">
            <a:extLst>
              <a:ext uri="{FF2B5EF4-FFF2-40B4-BE49-F238E27FC236}">
                <a16:creationId xmlns:a16="http://schemas.microsoft.com/office/drawing/2014/main" id="{4AC71187-44B0-E305-6A69-70EFA6435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05" y="442582"/>
            <a:ext cx="788560" cy="718093"/>
          </a:xfrm>
          <a:prstGeom prst="rect">
            <a:avLst/>
          </a:prstGeom>
        </p:spPr>
      </p:pic>
      <p:pic>
        <p:nvPicPr>
          <p:cNvPr id="24" name="Imagen 23" descr="Forma&#10;&#10;Descripción generada automáticamente">
            <a:extLst>
              <a:ext uri="{FF2B5EF4-FFF2-40B4-BE49-F238E27FC236}">
                <a16:creationId xmlns:a16="http://schemas.microsoft.com/office/drawing/2014/main" id="{507CF4DF-2F9C-0A8A-7ECF-210421613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366" y="225602"/>
            <a:ext cx="788560" cy="718093"/>
          </a:xfrm>
          <a:prstGeom prst="rect">
            <a:avLst/>
          </a:prstGeom>
        </p:spPr>
      </p:pic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EE8F367B-3B13-835D-B87B-62D8D10BA5D6}"/>
              </a:ext>
            </a:extLst>
          </p:cNvPr>
          <p:cNvSpPr/>
          <p:nvPr/>
        </p:nvSpPr>
        <p:spPr>
          <a:xfrm>
            <a:off x="7395099" y="660410"/>
            <a:ext cx="4067841" cy="508899"/>
          </a:xfrm>
          <a:custGeom>
            <a:avLst/>
            <a:gdLst>
              <a:gd name="connsiteX0" fmla="*/ 0 w 6188957"/>
              <a:gd name="connsiteY0" fmla="*/ 1115183 h 1574892"/>
              <a:gd name="connsiteX1" fmla="*/ 2219418 w 6188957"/>
              <a:gd name="connsiteY1" fmla="*/ 1523555 h 1574892"/>
              <a:gd name="connsiteX2" fmla="*/ 4314548 w 6188957"/>
              <a:gd name="connsiteY2" fmla="*/ 85373 h 1574892"/>
              <a:gd name="connsiteX3" fmla="*/ 6187736 w 6188957"/>
              <a:gd name="connsiteY3" fmla="*/ 307315 h 157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957" h="1574892">
                <a:moveTo>
                  <a:pt x="0" y="1115183"/>
                </a:moveTo>
                <a:cubicBezTo>
                  <a:pt x="750163" y="1405186"/>
                  <a:pt x="1500327" y="1695190"/>
                  <a:pt x="2219418" y="1523555"/>
                </a:cubicBezTo>
                <a:cubicBezTo>
                  <a:pt x="2938509" y="1351920"/>
                  <a:pt x="3653162" y="288080"/>
                  <a:pt x="4314548" y="85373"/>
                </a:cubicBezTo>
                <a:cubicBezTo>
                  <a:pt x="4975934" y="-117334"/>
                  <a:pt x="6233604" y="75016"/>
                  <a:pt x="6187736" y="307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59F2FC3-0F64-D880-0215-B94CF33A919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15333" y1="22250" x2="15333" y2="22250"/>
                        <a14:backgroundMark x1="15333" y1="22250" x2="15333" y2="22250"/>
                        <a14:backgroundMark x1="15000" y1="23250" x2="7556" y2="61750"/>
                        <a14:backgroundMark x1="12556" y1="40000" x2="10444" y2="73250"/>
                        <a14:backgroundMark x1="10444" y1="73250" x2="16222" y2="87250"/>
                        <a14:backgroundMark x1="16222" y1="87250" x2="20444" y2="88500"/>
                        <a14:backgroundMark x1="28333" y1="87250" x2="33333" y2="82250"/>
                        <a14:backgroundMark x1="33333" y1="82250" x2="34111" y2="81000"/>
                        <a14:backgroundMark x1="56778" y1="27750" x2="56778" y2="27750"/>
                        <a14:backgroundMark x1="59222" y1="26250" x2="56556" y2="25750"/>
                        <a14:backgroundMark x1="58778" y1="27250" x2="54333" y2="28500"/>
                        <a14:backgroundMark x1="54333" y1="28500" x2="54333" y2="28500"/>
                        <a14:backgroundMark x1="57556" y1="32250" x2="58222" y2="32250"/>
                        <a14:backgroundMark x1="58778" y1="32750" x2="58778" y2="32750"/>
                        <a14:backgroundMark x1="65667" y1="28500" x2="65667" y2="28500"/>
                        <a14:backgroundMark x1="66556" y1="27000" x2="66556" y2="27000"/>
                        <a14:backgroundMark x1="66556" y1="28750" x2="66556" y2="28750"/>
                        <a14:backgroundMark x1="72444" y1="30250" x2="72444" y2="30250"/>
                        <a14:backgroundMark x1="72111" y1="28500" x2="72111" y2="28500"/>
                        <a14:backgroundMark x1="72889" y1="32250" x2="72889" y2="32250"/>
                        <a14:backgroundMark x1="71667" y1="28000" x2="71667" y2="28000"/>
                        <a14:backgroundMark x1="71111" y1="27000" x2="71111" y2="27000"/>
                        <a14:backgroundMark x1="71000" y1="26250" x2="71000" y2="26250"/>
                        <a14:backgroundMark x1="70778" y1="25500" x2="70778" y2="25500"/>
                        <a14:backgroundMark x1="70556" y1="24500" x2="70556" y2="24500"/>
                        <a14:backgroundMark x1="70333" y1="24250" x2="70333" y2="24250"/>
                        <a14:backgroundMark x1="70111" y1="24000" x2="70111" y2="24000"/>
                        <a14:backgroundMark x1="46111" y1="25500" x2="46111" y2="25500"/>
                        <a14:backgroundMark x1="46889" y1="28750" x2="46889" y2="28750"/>
                        <a14:backgroundMark x1="38556" y1="30250" x2="38556" y2="30250"/>
                        <a14:backgroundMark x1="41222" y1="26750" x2="41222" y2="26750"/>
                        <a14:backgroundMark x1="40444" y1="26750" x2="39000" y2="2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t="8200" r="14303" b="16489"/>
          <a:stretch/>
        </p:blipFill>
        <p:spPr>
          <a:xfrm>
            <a:off x="8183659" y="839805"/>
            <a:ext cx="1052063" cy="5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3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2000">
              <a:srgbClr val="E79C5D"/>
            </a:gs>
            <a:gs pos="45140">
              <a:srgbClr val="EFBB7C"/>
            </a:gs>
            <a:gs pos="36299">
              <a:srgbClr val="F3CC8D"/>
            </a:gs>
            <a:gs pos="2000">
              <a:schemeClr val="tx2">
                <a:lumMod val="40000"/>
                <a:lumOff val="60000"/>
              </a:schemeClr>
            </a:gs>
            <a:gs pos="9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315AC0A-FBBB-AACE-30C8-CCD57126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0139" cy="1120139"/>
          </a:xfrm>
          <a:prstGeom prst="rect">
            <a:avLst/>
          </a:prstGeom>
        </p:spPr>
      </p:pic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C82C86A3-6F90-8B81-657F-5EA76E265550}"/>
              </a:ext>
            </a:extLst>
          </p:cNvPr>
          <p:cNvSpPr/>
          <p:nvPr/>
        </p:nvSpPr>
        <p:spPr>
          <a:xfrm>
            <a:off x="1245629" y="560069"/>
            <a:ext cx="2633913" cy="967666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EDA &amp; Visualización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41FFE03-655D-9268-9467-E264E2CE8FC1}"/>
              </a:ext>
            </a:extLst>
          </p:cNvPr>
          <p:cNvSpPr txBox="1"/>
          <p:nvPr/>
        </p:nvSpPr>
        <p:spPr>
          <a:xfrm>
            <a:off x="4699652" y="1249477"/>
            <a:ext cx="5023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2060"/>
                </a:solidFill>
              </a:rPr>
              <a:t>Tiempo vs. Cantidad total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F7DBAE-8E63-9E44-FAF2-CCC7031EA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611" y="1894550"/>
            <a:ext cx="4533900" cy="44196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202D3C0-4756-864F-E1F5-EE16D0742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491" y="1894550"/>
            <a:ext cx="4457700" cy="4419600"/>
          </a:xfrm>
          <a:prstGeom prst="rect">
            <a:avLst/>
          </a:prstGeom>
        </p:spPr>
      </p:pic>
      <p:pic>
        <p:nvPicPr>
          <p:cNvPr id="15" name="Imagen 14" descr="Forma&#10;&#10;Descripción generada automáticamente">
            <a:extLst>
              <a:ext uri="{FF2B5EF4-FFF2-40B4-BE49-F238E27FC236}">
                <a16:creationId xmlns:a16="http://schemas.microsoft.com/office/drawing/2014/main" id="{E07A32EC-3B34-5D4D-D833-3C2EE4CF99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05" y="442582"/>
            <a:ext cx="788560" cy="718093"/>
          </a:xfrm>
          <a:prstGeom prst="rect">
            <a:avLst/>
          </a:prstGeom>
        </p:spPr>
      </p:pic>
      <p:pic>
        <p:nvPicPr>
          <p:cNvPr id="17" name="Imagen 16" descr="Forma&#10;&#10;Descripción generada automáticamente">
            <a:extLst>
              <a:ext uri="{FF2B5EF4-FFF2-40B4-BE49-F238E27FC236}">
                <a16:creationId xmlns:a16="http://schemas.microsoft.com/office/drawing/2014/main" id="{39C1FFB6-8E7C-894A-7B35-9D3F8B56C4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366" y="225602"/>
            <a:ext cx="788560" cy="718093"/>
          </a:xfrm>
          <a:prstGeom prst="rect">
            <a:avLst/>
          </a:prstGeom>
        </p:spPr>
      </p:pic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338C9DCF-5D05-C4FE-45F5-58F7676A0D1C}"/>
              </a:ext>
            </a:extLst>
          </p:cNvPr>
          <p:cNvSpPr/>
          <p:nvPr/>
        </p:nvSpPr>
        <p:spPr>
          <a:xfrm>
            <a:off x="7395099" y="660410"/>
            <a:ext cx="4067841" cy="508899"/>
          </a:xfrm>
          <a:custGeom>
            <a:avLst/>
            <a:gdLst>
              <a:gd name="connsiteX0" fmla="*/ 0 w 6188957"/>
              <a:gd name="connsiteY0" fmla="*/ 1115183 h 1574892"/>
              <a:gd name="connsiteX1" fmla="*/ 2219418 w 6188957"/>
              <a:gd name="connsiteY1" fmla="*/ 1523555 h 1574892"/>
              <a:gd name="connsiteX2" fmla="*/ 4314548 w 6188957"/>
              <a:gd name="connsiteY2" fmla="*/ 85373 h 1574892"/>
              <a:gd name="connsiteX3" fmla="*/ 6187736 w 6188957"/>
              <a:gd name="connsiteY3" fmla="*/ 307315 h 157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957" h="1574892">
                <a:moveTo>
                  <a:pt x="0" y="1115183"/>
                </a:moveTo>
                <a:cubicBezTo>
                  <a:pt x="750163" y="1405186"/>
                  <a:pt x="1500327" y="1695190"/>
                  <a:pt x="2219418" y="1523555"/>
                </a:cubicBezTo>
                <a:cubicBezTo>
                  <a:pt x="2938509" y="1351920"/>
                  <a:pt x="3653162" y="288080"/>
                  <a:pt x="4314548" y="85373"/>
                </a:cubicBezTo>
                <a:cubicBezTo>
                  <a:pt x="4975934" y="-117334"/>
                  <a:pt x="6233604" y="75016"/>
                  <a:pt x="6187736" y="307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EB12125F-2FDA-F0ED-D8FD-A5375F1445A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15333" y1="22250" x2="15333" y2="22250"/>
                        <a14:backgroundMark x1="15333" y1="22250" x2="15333" y2="22250"/>
                        <a14:backgroundMark x1="15000" y1="23250" x2="7556" y2="61750"/>
                        <a14:backgroundMark x1="12556" y1="40000" x2="10444" y2="73250"/>
                        <a14:backgroundMark x1="10444" y1="73250" x2="16222" y2="87250"/>
                        <a14:backgroundMark x1="16222" y1="87250" x2="20444" y2="88500"/>
                        <a14:backgroundMark x1="28333" y1="87250" x2="33333" y2="82250"/>
                        <a14:backgroundMark x1="33333" y1="82250" x2="34111" y2="81000"/>
                        <a14:backgroundMark x1="56778" y1="27750" x2="56778" y2="27750"/>
                        <a14:backgroundMark x1="59222" y1="26250" x2="56556" y2="25750"/>
                        <a14:backgroundMark x1="58778" y1="27250" x2="54333" y2="28500"/>
                        <a14:backgroundMark x1="54333" y1="28500" x2="54333" y2="28500"/>
                        <a14:backgroundMark x1="57556" y1="32250" x2="58222" y2="32250"/>
                        <a14:backgroundMark x1="58778" y1="32750" x2="58778" y2="32750"/>
                        <a14:backgroundMark x1="65667" y1="28500" x2="65667" y2="28500"/>
                        <a14:backgroundMark x1="66556" y1="27000" x2="66556" y2="27000"/>
                        <a14:backgroundMark x1="66556" y1="28750" x2="66556" y2="28750"/>
                        <a14:backgroundMark x1="72444" y1="30250" x2="72444" y2="30250"/>
                        <a14:backgroundMark x1="72111" y1="28500" x2="72111" y2="28500"/>
                        <a14:backgroundMark x1="72889" y1="32250" x2="72889" y2="32250"/>
                        <a14:backgroundMark x1="71667" y1="28000" x2="71667" y2="28000"/>
                        <a14:backgroundMark x1="71111" y1="27000" x2="71111" y2="27000"/>
                        <a14:backgroundMark x1="71000" y1="26250" x2="71000" y2="26250"/>
                        <a14:backgroundMark x1="70778" y1="25500" x2="70778" y2="25500"/>
                        <a14:backgroundMark x1="70556" y1="24500" x2="70556" y2="24500"/>
                        <a14:backgroundMark x1="70333" y1="24250" x2="70333" y2="24250"/>
                        <a14:backgroundMark x1="70111" y1="24000" x2="70111" y2="24000"/>
                        <a14:backgroundMark x1="46111" y1="25500" x2="46111" y2="25500"/>
                        <a14:backgroundMark x1="46889" y1="28750" x2="46889" y2="28750"/>
                        <a14:backgroundMark x1="38556" y1="30250" x2="38556" y2="30250"/>
                        <a14:backgroundMark x1="41222" y1="26750" x2="41222" y2="26750"/>
                        <a14:backgroundMark x1="40444" y1="26750" x2="39000" y2="2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t="8200" r="14303" b="16489"/>
          <a:stretch/>
        </p:blipFill>
        <p:spPr>
          <a:xfrm>
            <a:off x="7940309" y="811619"/>
            <a:ext cx="1052063" cy="5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29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2000">
              <a:srgbClr val="E79C5D"/>
            </a:gs>
            <a:gs pos="45140">
              <a:srgbClr val="EFBB7C"/>
            </a:gs>
            <a:gs pos="36299">
              <a:srgbClr val="F3CC8D"/>
            </a:gs>
            <a:gs pos="2000">
              <a:schemeClr val="tx2">
                <a:lumMod val="40000"/>
                <a:lumOff val="60000"/>
              </a:schemeClr>
            </a:gs>
            <a:gs pos="9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315AC0A-FBBB-AACE-30C8-CCD57126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0139" cy="1120139"/>
          </a:xfrm>
          <a:prstGeom prst="rect">
            <a:avLst/>
          </a:prstGeom>
        </p:spPr>
      </p:pic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C82C86A3-6F90-8B81-657F-5EA76E265550}"/>
              </a:ext>
            </a:extLst>
          </p:cNvPr>
          <p:cNvSpPr/>
          <p:nvPr/>
        </p:nvSpPr>
        <p:spPr>
          <a:xfrm>
            <a:off x="1245629" y="560069"/>
            <a:ext cx="2633913" cy="967666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EDA &amp; Visualización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41FFE03-655D-9268-9467-E264E2CE8FC1}"/>
              </a:ext>
            </a:extLst>
          </p:cNvPr>
          <p:cNvSpPr txBox="1"/>
          <p:nvPr/>
        </p:nvSpPr>
        <p:spPr>
          <a:xfrm>
            <a:off x="3447147" y="1301097"/>
            <a:ext cx="558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2060"/>
                </a:solidFill>
              </a:rPr>
              <a:t>Velocidad media vs. Cantidad total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A97E419-36AC-DBF8-ADA4-A0D17E25A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760" y="1894550"/>
            <a:ext cx="4476750" cy="43815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9BD2D8C-6404-AE5B-4652-3436F85D5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492" y="1894551"/>
            <a:ext cx="4447458" cy="4381500"/>
          </a:xfrm>
          <a:prstGeom prst="rect">
            <a:avLst/>
          </a:prstGeom>
        </p:spPr>
      </p:pic>
      <p:pic>
        <p:nvPicPr>
          <p:cNvPr id="15" name="Imagen 14" descr="Forma&#10;&#10;Descripción generada automáticamente">
            <a:extLst>
              <a:ext uri="{FF2B5EF4-FFF2-40B4-BE49-F238E27FC236}">
                <a16:creationId xmlns:a16="http://schemas.microsoft.com/office/drawing/2014/main" id="{A7137D5C-62C0-484D-6BAD-921D34AD5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05" y="442582"/>
            <a:ext cx="788560" cy="718093"/>
          </a:xfrm>
          <a:prstGeom prst="rect">
            <a:avLst/>
          </a:prstGeom>
        </p:spPr>
      </p:pic>
      <p:pic>
        <p:nvPicPr>
          <p:cNvPr id="16" name="Imagen 15" descr="Forma&#10;&#10;Descripción generada automáticamente">
            <a:extLst>
              <a:ext uri="{FF2B5EF4-FFF2-40B4-BE49-F238E27FC236}">
                <a16:creationId xmlns:a16="http://schemas.microsoft.com/office/drawing/2014/main" id="{C0AD1643-72E5-5610-4054-6AF4678320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366" y="225602"/>
            <a:ext cx="788560" cy="718093"/>
          </a:xfrm>
          <a:prstGeom prst="rect">
            <a:avLst/>
          </a:prstGeom>
        </p:spPr>
      </p:pic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7519E9A-4850-AA69-0346-FF2B315EC671}"/>
              </a:ext>
            </a:extLst>
          </p:cNvPr>
          <p:cNvSpPr/>
          <p:nvPr/>
        </p:nvSpPr>
        <p:spPr>
          <a:xfrm>
            <a:off x="7395099" y="660410"/>
            <a:ext cx="4067841" cy="508899"/>
          </a:xfrm>
          <a:custGeom>
            <a:avLst/>
            <a:gdLst>
              <a:gd name="connsiteX0" fmla="*/ 0 w 6188957"/>
              <a:gd name="connsiteY0" fmla="*/ 1115183 h 1574892"/>
              <a:gd name="connsiteX1" fmla="*/ 2219418 w 6188957"/>
              <a:gd name="connsiteY1" fmla="*/ 1523555 h 1574892"/>
              <a:gd name="connsiteX2" fmla="*/ 4314548 w 6188957"/>
              <a:gd name="connsiteY2" fmla="*/ 85373 h 1574892"/>
              <a:gd name="connsiteX3" fmla="*/ 6187736 w 6188957"/>
              <a:gd name="connsiteY3" fmla="*/ 307315 h 157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957" h="1574892">
                <a:moveTo>
                  <a:pt x="0" y="1115183"/>
                </a:moveTo>
                <a:cubicBezTo>
                  <a:pt x="750163" y="1405186"/>
                  <a:pt x="1500327" y="1695190"/>
                  <a:pt x="2219418" y="1523555"/>
                </a:cubicBezTo>
                <a:cubicBezTo>
                  <a:pt x="2938509" y="1351920"/>
                  <a:pt x="3653162" y="288080"/>
                  <a:pt x="4314548" y="85373"/>
                </a:cubicBezTo>
                <a:cubicBezTo>
                  <a:pt x="4975934" y="-117334"/>
                  <a:pt x="6233604" y="75016"/>
                  <a:pt x="6187736" y="307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2C18FC7E-CC77-69BF-085D-78E2BCDDC91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15333" y1="22250" x2="15333" y2="22250"/>
                        <a14:backgroundMark x1="15333" y1="22250" x2="15333" y2="22250"/>
                        <a14:backgroundMark x1="15000" y1="23250" x2="7556" y2="61750"/>
                        <a14:backgroundMark x1="12556" y1="40000" x2="10444" y2="73250"/>
                        <a14:backgroundMark x1="10444" y1="73250" x2="16222" y2="87250"/>
                        <a14:backgroundMark x1="16222" y1="87250" x2="20444" y2="88500"/>
                        <a14:backgroundMark x1="28333" y1="87250" x2="33333" y2="82250"/>
                        <a14:backgroundMark x1="33333" y1="82250" x2="34111" y2="81000"/>
                        <a14:backgroundMark x1="56778" y1="27750" x2="56778" y2="27750"/>
                        <a14:backgroundMark x1="59222" y1="26250" x2="56556" y2="25750"/>
                        <a14:backgroundMark x1="58778" y1="27250" x2="54333" y2="28500"/>
                        <a14:backgroundMark x1="54333" y1="28500" x2="54333" y2="28500"/>
                        <a14:backgroundMark x1="57556" y1="32250" x2="58222" y2="32250"/>
                        <a14:backgroundMark x1="58778" y1="32750" x2="58778" y2="32750"/>
                        <a14:backgroundMark x1="65667" y1="28500" x2="65667" y2="28500"/>
                        <a14:backgroundMark x1="66556" y1="27000" x2="66556" y2="27000"/>
                        <a14:backgroundMark x1="66556" y1="28750" x2="66556" y2="28750"/>
                        <a14:backgroundMark x1="72444" y1="30250" x2="72444" y2="30250"/>
                        <a14:backgroundMark x1="72111" y1="28500" x2="72111" y2="28500"/>
                        <a14:backgroundMark x1="72889" y1="32250" x2="72889" y2="32250"/>
                        <a14:backgroundMark x1="71667" y1="28000" x2="71667" y2="28000"/>
                        <a14:backgroundMark x1="71111" y1="27000" x2="71111" y2="27000"/>
                        <a14:backgroundMark x1="71000" y1="26250" x2="71000" y2="26250"/>
                        <a14:backgroundMark x1="70778" y1="25500" x2="70778" y2="25500"/>
                        <a14:backgroundMark x1="70556" y1="24500" x2="70556" y2="24500"/>
                        <a14:backgroundMark x1="70333" y1="24250" x2="70333" y2="24250"/>
                        <a14:backgroundMark x1="70111" y1="24000" x2="70111" y2="24000"/>
                        <a14:backgroundMark x1="46111" y1="25500" x2="46111" y2="25500"/>
                        <a14:backgroundMark x1="46889" y1="28750" x2="46889" y2="28750"/>
                        <a14:backgroundMark x1="38556" y1="30250" x2="38556" y2="30250"/>
                        <a14:backgroundMark x1="41222" y1="26750" x2="41222" y2="26750"/>
                        <a14:backgroundMark x1="40444" y1="26750" x2="39000" y2="2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t="8200" r="14303" b="16489"/>
          <a:stretch/>
        </p:blipFill>
        <p:spPr>
          <a:xfrm>
            <a:off x="7786428" y="792198"/>
            <a:ext cx="1052063" cy="5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13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2000">
              <a:srgbClr val="E79C5D"/>
            </a:gs>
            <a:gs pos="45140">
              <a:srgbClr val="EFBB7C"/>
            </a:gs>
            <a:gs pos="36299">
              <a:srgbClr val="F3CC8D"/>
            </a:gs>
            <a:gs pos="2000">
              <a:schemeClr val="tx2">
                <a:lumMod val="40000"/>
                <a:lumOff val="60000"/>
              </a:schemeClr>
            </a:gs>
            <a:gs pos="9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315AC0A-FBBB-AACE-30C8-CCD57126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0139" cy="112013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04AAF15-1360-C340-8AD8-E76B195A06DE}"/>
              </a:ext>
            </a:extLst>
          </p:cNvPr>
          <p:cNvSpPr txBox="1"/>
          <p:nvPr/>
        </p:nvSpPr>
        <p:spPr>
          <a:xfrm>
            <a:off x="1590582" y="1505396"/>
            <a:ext cx="901083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002060"/>
                </a:solidFill>
              </a:rPr>
              <a:t>Interpretación de datos</a:t>
            </a:r>
          </a:p>
          <a:p>
            <a:endParaRPr lang="es-ES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002060"/>
                </a:solidFill>
              </a:rPr>
              <a:t>Suponiendo una jornada laboral de </a:t>
            </a:r>
            <a:r>
              <a:rPr lang="es-ES" b="1" dirty="0">
                <a:solidFill>
                  <a:srgbClr val="002060"/>
                </a:solidFill>
              </a:rPr>
              <a:t>5 días </a:t>
            </a:r>
            <a:r>
              <a:rPr lang="es-ES" dirty="0">
                <a:solidFill>
                  <a:srgbClr val="002060"/>
                </a:solidFill>
              </a:rPr>
              <a:t>el intervalo de mayor actividad  </a:t>
            </a:r>
            <a:r>
              <a:rPr lang="es-ES" b="1" dirty="0">
                <a:solidFill>
                  <a:srgbClr val="002060"/>
                </a:solidFill>
              </a:rPr>
              <a:t>Martes</a:t>
            </a:r>
            <a:r>
              <a:rPr lang="es-ES" dirty="0">
                <a:solidFill>
                  <a:srgbClr val="002060"/>
                </a:solidFill>
              </a:rPr>
              <a:t> a </a:t>
            </a:r>
            <a:r>
              <a:rPr lang="es-ES" b="1" dirty="0">
                <a:solidFill>
                  <a:srgbClr val="002060"/>
                </a:solidFill>
              </a:rPr>
              <a:t>Sábado</a:t>
            </a:r>
            <a:r>
              <a:rPr lang="es-ES" dirty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s-ES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002060"/>
                </a:solidFill>
              </a:rPr>
              <a:t>Suponiendo una jornada intensiva de 8 horas, el intervalo con mayor actividad es de </a:t>
            </a:r>
            <a:r>
              <a:rPr lang="es-ES" b="1" dirty="0">
                <a:solidFill>
                  <a:srgbClr val="002060"/>
                </a:solidFill>
              </a:rPr>
              <a:t>11:00 a 19:00.</a:t>
            </a:r>
          </a:p>
          <a:p>
            <a:pPr marL="285750" indent="-285750">
              <a:buFontTx/>
              <a:buChar char="-"/>
            </a:pPr>
            <a:endParaRPr lang="es-ES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002060"/>
                </a:solidFill>
              </a:rPr>
              <a:t>La tarifa más común es la </a:t>
            </a:r>
            <a:r>
              <a:rPr lang="es-ES" b="1" dirty="0">
                <a:solidFill>
                  <a:srgbClr val="002060"/>
                </a:solidFill>
              </a:rPr>
              <a:t>estándar.</a:t>
            </a:r>
          </a:p>
          <a:p>
            <a:endParaRPr lang="es-ES" b="1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002060"/>
                </a:solidFill>
              </a:rPr>
              <a:t>Los viajes más comunes se realizan </a:t>
            </a:r>
            <a:r>
              <a:rPr lang="es-ES" b="1" dirty="0">
                <a:solidFill>
                  <a:srgbClr val="002060"/>
                </a:solidFill>
              </a:rPr>
              <a:t>de inicio a fin en un mismo distrito </a:t>
            </a:r>
            <a:r>
              <a:rPr lang="es-ES" dirty="0">
                <a:solidFill>
                  <a:srgbClr val="002060"/>
                </a:solidFill>
              </a:rPr>
              <a:t>(distancias cortas) y además el distrito con mayor actividad es </a:t>
            </a:r>
            <a:r>
              <a:rPr lang="es-ES" b="1" dirty="0">
                <a:solidFill>
                  <a:srgbClr val="002060"/>
                </a:solidFill>
              </a:rPr>
              <a:t>Manhattan</a:t>
            </a:r>
            <a:r>
              <a:rPr lang="es-ES" dirty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pic>
        <p:nvPicPr>
          <p:cNvPr id="5" name="Imagen 4" descr="Forma&#10;&#10;Descripción generada automáticamente">
            <a:extLst>
              <a:ext uri="{FF2B5EF4-FFF2-40B4-BE49-F238E27FC236}">
                <a16:creationId xmlns:a16="http://schemas.microsoft.com/office/drawing/2014/main" id="{77D0F802-9A11-4E3B-C900-0620230FB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05" y="442582"/>
            <a:ext cx="788560" cy="718093"/>
          </a:xfrm>
          <a:prstGeom prst="rect">
            <a:avLst/>
          </a:prstGeom>
        </p:spPr>
      </p:pic>
      <p:pic>
        <p:nvPicPr>
          <p:cNvPr id="6" name="Imagen 5" descr="Forma&#10;&#10;Descripción generada automáticamente">
            <a:extLst>
              <a:ext uri="{FF2B5EF4-FFF2-40B4-BE49-F238E27FC236}">
                <a16:creationId xmlns:a16="http://schemas.microsoft.com/office/drawing/2014/main" id="{512FE840-3DC7-AB89-F5A9-156343D60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366" y="225602"/>
            <a:ext cx="788560" cy="718093"/>
          </a:xfrm>
          <a:prstGeom prst="rect">
            <a:avLst/>
          </a:prstGeom>
        </p:spPr>
      </p:pic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FFD6F8E7-C413-30A6-A02A-4C59E1C1CDBB}"/>
              </a:ext>
            </a:extLst>
          </p:cNvPr>
          <p:cNvSpPr/>
          <p:nvPr/>
        </p:nvSpPr>
        <p:spPr>
          <a:xfrm>
            <a:off x="7395099" y="660410"/>
            <a:ext cx="4067841" cy="508899"/>
          </a:xfrm>
          <a:custGeom>
            <a:avLst/>
            <a:gdLst>
              <a:gd name="connsiteX0" fmla="*/ 0 w 6188957"/>
              <a:gd name="connsiteY0" fmla="*/ 1115183 h 1574892"/>
              <a:gd name="connsiteX1" fmla="*/ 2219418 w 6188957"/>
              <a:gd name="connsiteY1" fmla="*/ 1523555 h 1574892"/>
              <a:gd name="connsiteX2" fmla="*/ 4314548 w 6188957"/>
              <a:gd name="connsiteY2" fmla="*/ 85373 h 1574892"/>
              <a:gd name="connsiteX3" fmla="*/ 6187736 w 6188957"/>
              <a:gd name="connsiteY3" fmla="*/ 307315 h 157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957" h="1574892">
                <a:moveTo>
                  <a:pt x="0" y="1115183"/>
                </a:moveTo>
                <a:cubicBezTo>
                  <a:pt x="750163" y="1405186"/>
                  <a:pt x="1500327" y="1695190"/>
                  <a:pt x="2219418" y="1523555"/>
                </a:cubicBezTo>
                <a:cubicBezTo>
                  <a:pt x="2938509" y="1351920"/>
                  <a:pt x="3653162" y="288080"/>
                  <a:pt x="4314548" y="85373"/>
                </a:cubicBezTo>
                <a:cubicBezTo>
                  <a:pt x="4975934" y="-117334"/>
                  <a:pt x="6233604" y="75016"/>
                  <a:pt x="6187736" y="307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910AECD-5668-E136-32F5-FD2D643F33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15333" y1="22250" x2="15333" y2="22250"/>
                        <a14:backgroundMark x1="15333" y1="22250" x2="15333" y2="22250"/>
                        <a14:backgroundMark x1="15000" y1="23250" x2="7556" y2="61750"/>
                        <a14:backgroundMark x1="12556" y1="40000" x2="10444" y2="73250"/>
                        <a14:backgroundMark x1="10444" y1="73250" x2="16222" y2="87250"/>
                        <a14:backgroundMark x1="16222" y1="87250" x2="20444" y2="88500"/>
                        <a14:backgroundMark x1="28333" y1="87250" x2="33333" y2="82250"/>
                        <a14:backgroundMark x1="33333" y1="82250" x2="34111" y2="81000"/>
                        <a14:backgroundMark x1="56778" y1="27750" x2="56778" y2="27750"/>
                        <a14:backgroundMark x1="59222" y1="26250" x2="56556" y2="25750"/>
                        <a14:backgroundMark x1="58778" y1="27250" x2="54333" y2="28500"/>
                        <a14:backgroundMark x1="54333" y1="28500" x2="54333" y2="28500"/>
                        <a14:backgroundMark x1="57556" y1="32250" x2="58222" y2="32250"/>
                        <a14:backgroundMark x1="58778" y1="32750" x2="58778" y2="32750"/>
                        <a14:backgroundMark x1="65667" y1="28500" x2="65667" y2="28500"/>
                        <a14:backgroundMark x1="66556" y1="27000" x2="66556" y2="27000"/>
                        <a14:backgroundMark x1="66556" y1="28750" x2="66556" y2="28750"/>
                        <a14:backgroundMark x1="72444" y1="30250" x2="72444" y2="30250"/>
                        <a14:backgroundMark x1="72111" y1="28500" x2="72111" y2="28500"/>
                        <a14:backgroundMark x1="72889" y1="32250" x2="72889" y2="32250"/>
                        <a14:backgroundMark x1="71667" y1="28000" x2="71667" y2="28000"/>
                        <a14:backgroundMark x1="71111" y1="27000" x2="71111" y2="27000"/>
                        <a14:backgroundMark x1="71000" y1="26250" x2="71000" y2="26250"/>
                        <a14:backgroundMark x1="70778" y1="25500" x2="70778" y2="25500"/>
                        <a14:backgroundMark x1="70556" y1="24500" x2="70556" y2="24500"/>
                        <a14:backgroundMark x1="70333" y1="24250" x2="70333" y2="24250"/>
                        <a14:backgroundMark x1="70111" y1="24000" x2="70111" y2="24000"/>
                        <a14:backgroundMark x1="46111" y1="25500" x2="46111" y2="25500"/>
                        <a14:backgroundMark x1="46889" y1="28750" x2="46889" y2="28750"/>
                        <a14:backgroundMark x1="38556" y1="30250" x2="38556" y2="30250"/>
                        <a14:backgroundMark x1="41222" y1="26750" x2="41222" y2="26750"/>
                        <a14:backgroundMark x1="40444" y1="26750" x2="39000" y2="2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t="8200" r="14303" b="16489"/>
          <a:stretch/>
        </p:blipFill>
        <p:spPr>
          <a:xfrm>
            <a:off x="7591119" y="801628"/>
            <a:ext cx="1052063" cy="5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28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2000">
              <a:srgbClr val="E79C5D"/>
            </a:gs>
            <a:gs pos="45140">
              <a:srgbClr val="EFBB7C"/>
            </a:gs>
            <a:gs pos="36299">
              <a:srgbClr val="F3CC8D"/>
            </a:gs>
            <a:gs pos="2000">
              <a:schemeClr val="tx2">
                <a:lumMod val="40000"/>
                <a:lumOff val="60000"/>
              </a:schemeClr>
            </a:gs>
            <a:gs pos="9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315AC0A-FBBB-AACE-30C8-CCD57126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0139" cy="112013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86C611A-0348-9434-5D5A-2CF7EF3174D7}"/>
              </a:ext>
            </a:extLst>
          </p:cNvPr>
          <p:cNvSpPr txBox="1"/>
          <p:nvPr/>
        </p:nvSpPr>
        <p:spPr>
          <a:xfrm>
            <a:off x="1634971" y="2059394"/>
            <a:ext cx="892205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002060"/>
                </a:solidFill>
              </a:rPr>
              <a:t>Debilidades de la muestra</a:t>
            </a:r>
          </a:p>
          <a:p>
            <a:endParaRPr lang="es-ES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002060"/>
                </a:solidFill>
              </a:rPr>
              <a:t>Solo hay información del año </a:t>
            </a:r>
            <a:r>
              <a:rPr lang="es-ES" b="1" dirty="0">
                <a:solidFill>
                  <a:srgbClr val="002060"/>
                </a:solidFill>
              </a:rPr>
              <a:t>2021</a:t>
            </a:r>
            <a:r>
              <a:rPr lang="es-ES" dirty="0">
                <a:solidFill>
                  <a:srgbClr val="002060"/>
                </a:solidFill>
              </a:rPr>
              <a:t> y del mes de </a:t>
            </a:r>
            <a:r>
              <a:rPr lang="es-ES" b="1" dirty="0">
                <a:solidFill>
                  <a:srgbClr val="002060"/>
                </a:solidFill>
              </a:rPr>
              <a:t>Julio</a:t>
            </a:r>
          </a:p>
          <a:p>
            <a:endParaRPr lang="es-ES" b="1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002060"/>
                </a:solidFill>
              </a:rPr>
              <a:t>Para las fechas referidas: Julio/2021en NYC correspondiente a la </a:t>
            </a:r>
            <a:r>
              <a:rPr lang="es-ES" b="1" dirty="0">
                <a:solidFill>
                  <a:srgbClr val="002060"/>
                </a:solidFill>
              </a:rPr>
              <a:t>estación de verano </a:t>
            </a:r>
            <a:r>
              <a:rPr lang="es-ES" dirty="0">
                <a:solidFill>
                  <a:srgbClr val="002060"/>
                </a:solidFill>
              </a:rPr>
              <a:t>el número de viajes a los aeropuertos es </a:t>
            </a:r>
            <a:r>
              <a:rPr lang="es-ES" b="1" dirty="0">
                <a:solidFill>
                  <a:srgbClr val="002060"/>
                </a:solidFill>
              </a:rPr>
              <a:t>excesivamente bajo</a:t>
            </a:r>
            <a:r>
              <a:rPr lang="es-ES" dirty="0">
                <a:solidFill>
                  <a:srgbClr val="002060"/>
                </a:solidFill>
              </a:rPr>
              <a:t>. (cuanto menos sospechoso…)</a:t>
            </a:r>
          </a:p>
          <a:p>
            <a:endParaRPr lang="es-ES" dirty="0">
              <a:solidFill>
                <a:srgbClr val="002060"/>
              </a:solidFill>
            </a:endParaRPr>
          </a:p>
          <a:p>
            <a:r>
              <a:rPr lang="es-ES" dirty="0">
                <a:solidFill>
                  <a:srgbClr val="002060"/>
                </a:solidFill>
              </a:rPr>
              <a:t>Por estas razones es posible que estos datos no se puedan considerar una muestra representativa de la actividad de los taxis real.</a:t>
            </a:r>
          </a:p>
        </p:txBody>
      </p:sp>
      <p:pic>
        <p:nvPicPr>
          <p:cNvPr id="8" name="Imagen 7" descr="Forma&#10;&#10;Descripción generada automáticamente">
            <a:extLst>
              <a:ext uri="{FF2B5EF4-FFF2-40B4-BE49-F238E27FC236}">
                <a16:creationId xmlns:a16="http://schemas.microsoft.com/office/drawing/2014/main" id="{245FAA43-80D8-0233-F7C9-4FA5F8753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05" y="442582"/>
            <a:ext cx="788560" cy="718093"/>
          </a:xfrm>
          <a:prstGeom prst="rect">
            <a:avLst/>
          </a:prstGeom>
        </p:spPr>
      </p:pic>
      <p:pic>
        <p:nvPicPr>
          <p:cNvPr id="9" name="Imagen 8" descr="Forma&#10;&#10;Descripción generada automáticamente">
            <a:extLst>
              <a:ext uri="{FF2B5EF4-FFF2-40B4-BE49-F238E27FC236}">
                <a16:creationId xmlns:a16="http://schemas.microsoft.com/office/drawing/2014/main" id="{7862D98C-5006-4225-BD6F-33EC2F4D9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366" y="225602"/>
            <a:ext cx="788560" cy="718093"/>
          </a:xfrm>
          <a:prstGeom prst="rect">
            <a:avLst/>
          </a:prstGeom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E150BEEA-FE2C-1ACC-D2A9-C329196F629D}"/>
              </a:ext>
            </a:extLst>
          </p:cNvPr>
          <p:cNvSpPr/>
          <p:nvPr/>
        </p:nvSpPr>
        <p:spPr>
          <a:xfrm>
            <a:off x="7395099" y="660410"/>
            <a:ext cx="4067841" cy="508899"/>
          </a:xfrm>
          <a:custGeom>
            <a:avLst/>
            <a:gdLst>
              <a:gd name="connsiteX0" fmla="*/ 0 w 6188957"/>
              <a:gd name="connsiteY0" fmla="*/ 1115183 h 1574892"/>
              <a:gd name="connsiteX1" fmla="*/ 2219418 w 6188957"/>
              <a:gd name="connsiteY1" fmla="*/ 1523555 h 1574892"/>
              <a:gd name="connsiteX2" fmla="*/ 4314548 w 6188957"/>
              <a:gd name="connsiteY2" fmla="*/ 85373 h 1574892"/>
              <a:gd name="connsiteX3" fmla="*/ 6187736 w 6188957"/>
              <a:gd name="connsiteY3" fmla="*/ 307315 h 157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957" h="1574892">
                <a:moveTo>
                  <a:pt x="0" y="1115183"/>
                </a:moveTo>
                <a:cubicBezTo>
                  <a:pt x="750163" y="1405186"/>
                  <a:pt x="1500327" y="1695190"/>
                  <a:pt x="2219418" y="1523555"/>
                </a:cubicBezTo>
                <a:cubicBezTo>
                  <a:pt x="2938509" y="1351920"/>
                  <a:pt x="3653162" y="288080"/>
                  <a:pt x="4314548" y="85373"/>
                </a:cubicBezTo>
                <a:cubicBezTo>
                  <a:pt x="4975934" y="-117334"/>
                  <a:pt x="6233604" y="75016"/>
                  <a:pt x="6187736" y="307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CB93B71-2C24-5129-E074-F1ED8793BE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15333" y1="22250" x2="15333" y2="22250"/>
                        <a14:backgroundMark x1="15333" y1="22250" x2="15333" y2="22250"/>
                        <a14:backgroundMark x1="15000" y1="23250" x2="7556" y2="61750"/>
                        <a14:backgroundMark x1="12556" y1="40000" x2="10444" y2="73250"/>
                        <a14:backgroundMark x1="10444" y1="73250" x2="16222" y2="87250"/>
                        <a14:backgroundMark x1="16222" y1="87250" x2="20444" y2="88500"/>
                        <a14:backgroundMark x1="28333" y1="87250" x2="33333" y2="82250"/>
                        <a14:backgroundMark x1="33333" y1="82250" x2="34111" y2="81000"/>
                        <a14:backgroundMark x1="56778" y1="27750" x2="56778" y2="27750"/>
                        <a14:backgroundMark x1="59222" y1="26250" x2="56556" y2="25750"/>
                        <a14:backgroundMark x1="58778" y1="27250" x2="54333" y2="28500"/>
                        <a14:backgroundMark x1="54333" y1="28500" x2="54333" y2="28500"/>
                        <a14:backgroundMark x1="57556" y1="32250" x2="58222" y2="32250"/>
                        <a14:backgroundMark x1="58778" y1="32750" x2="58778" y2="32750"/>
                        <a14:backgroundMark x1="65667" y1="28500" x2="65667" y2="28500"/>
                        <a14:backgroundMark x1="66556" y1="27000" x2="66556" y2="27000"/>
                        <a14:backgroundMark x1="66556" y1="28750" x2="66556" y2="28750"/>
                        <a14:backgroundMark x1="72444" y1="30250" x2="72444" y2="30250"/>
                        <a14:backgroundMark x1="72111" y1="28500" x2="72111" y2="28500"/>
                        <a14:backgroundMark x1="72889" y1="32250" x2="72889" y2="32250"/>
                        <a14:backgroundMark x1="71667" y1="28000" x2="71667" y2="28000"/>
                        <a14:backgroundMark x1="71111" y1="27000" x2="71111" y2="27000"/>
                        <a14:backgroundMark x1="71000" y1="26250" x2="71000" y2="26250"/>
                        <a14:backgroundMark x1="70778" y1="25500" x2="70778" y2="25500"/>
                        <a14:backgroundMark x1="70556" y1="24500" x2="70556" y2="24500"/>
                        <a14:backgroundMark x1="70333" y1="24250" x2="70333" y2="24250"/>
                        <a14:backgroundMark x1="70111" y1="24000" x2="70111" y2="24000"/>
                        <a14:backgroundMark x1="46111" y1="25500" x2="46111" y2="25500"/>
                        <a14:backgroundMark x1="46889" y1="28750" x2="46889" y2="28750"/>
                        <a14:backgroundMark x1="38556" y1="30250" x2="38556" y2="30250"/>
                        <a14:backgroundMark x1="41222" y1="26750" x2="41222" y2="26750"/>
                        <a14:backgroundMark x1="40444" y1="26750" x2="39000" y2="2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t="8200" r="14303" b="16489"/>
          <a:stretch/>
        </p:blipFill>
        <p:spPr>
          <a:xfrm>
            <a:off x="7382685" y="801628"/>
            <a:ext cx="1052063" cy="5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91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2000">
              <a:srgbClr val="E79C5D"/>
            </a:gs>
            <a:gs pos="45140">
              <a:srgbClr val="EFBB7C"/>
            </a:gs>
            <a:gs pos="36299">
              <a:srgbClr val="F3CC8D"/>
            </a:gs>
            <a:gs pos="2000">
              <a:schemeClr val="tx2">
                <a:lumMod val="40000"/>
                <a:lumOff val="60000"/>
              </a:schemeClr>
            </a:gs>
            <a:gs pos="9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315AC0A-FBBB-AACE-30C8-CCD57126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0139" cy="112013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BD8FABB-20DA-785D-5DDF-F5407D1A0CE2}"/>
              </a:ext>
            </a:extLst>
          </p:cNvPr>
          <p:cNvSpPr txBox="1"/>
          <p:nvPr/>
        </p:nvSpPr>
        <p:spPr>
          <a:xfrm>
            <a:off x="2396971" y="1340933"/>
            <a:ext cx="766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Gracias por vuestra atención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D3D8DF-77DF-C637-87AC-4FD32E8BD449}"/>
              </a:ext>
            </a:extLst>
          </p:cNvPr>
          <p:cNvSpPr txBox="1"/>
          <p:nvPr/>
        </p:nvSpPr>
        <p:spPr>
          <a:xfrm>
            <a:off x="2396971" y="2229078"/>
            <a:ext cx="7664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>Turno de preguntas</a:t>
            </a:r>
          </a:p>
        </p:txBody>
      </p:sp>
      <p:pic>
        <p:nvPicPr>
          <p:cNvPr id="8" name="Imagen 7" descr="Aplicación&#10;&#10;Descripción generada automáticamente con confianza media">
            <a:extLst>
              <a:ext uri="{FF2B5EF4-FFF2-40B4-BE49-F238E27FC236}">
                <a16:creationId xmlns:a16="http://schemas.microsoft.com/office/drawing/2014/main" id="{4C3A93D4-0836-1BFF-C27C-F825FA246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72" b="89941" l="10000" r="90000">
                        <a14:foregroundMark x1="27778" y1="9172" x2="27778" y2="9172"/>
                        <a14:foregroundMark x1="30889" y1="47337" x2="30889" y2="47337"/>
                        <a14:foregroundMark x1="34444" y1="48521" x2="34444" y2="48521"/>
                        <a14:foregroundMark x1="83556" y1="88166" x2="83556" y2="88166"/>
                        <a14:foregroundMark x1="16667" y1="87870" x2="16667" y2="87870"/>
                        <a14:backgroundMark x1="76667" y1="46154" x2="78444" y2="46746"/>
                        <a14:backgroundMark x1="68667" y1="42012" x2="72667" y2="51183"/>
                        <a14:backgroundMark x1="67556" y1="39349" x2="72000" y2="51479"/>
                        <a14:backgroundMark x1="76667" y1="43787" x2="77333" y2="47929"/>
                        <a14:backgroundMark x1="74000" y1="45266" x2="80222" y2="48225"/>
                        <a14:backgroundMark x1="76222" y1="44675" x2="83333" y2="47041"/>
                        <a14:backgroundMark x1="72444" y1="37870" x2="82667" y2="43195"/>
                        <a14:backgroundMark x1="84000" y1="31361" x2="86000" y2="47633"/>
                        <a14:backgroundMark x1="28222" y1="63314" x2="24444" y2="73669"/>
                        <a14:backgroundMark x1="24444" y1="73669" x2="22444" y2="75740"/>
                        <a14:backgroundMark x1="26889" y1="73964" x2="26667" y2="74556"/>
                        <a14:backgroundMark x1="26667" y1="75148" x2="26667" y2="75148"/>
                        <a14:backgroundMark x1="27111" y1="75444" x2="27111" y2="75444"/>
                        <a14:backgroundMark x1="27111" y1="75444" x2="27111" y2="75444"/>
                        <a14:backgroundMark x1="26667" y1="75444" x2="26667" y2="75444"/>
                        <a14:backgroundMark x1="26222" y1="75444" x2="26222" y2="75444"/>
                        <a14:backgroundMark x1="26222" y1="75444" x2="26222" y2="75444"/>
                        <a14:backgroundMark x1="26667" y1="75740" x2="26667" y2="75740"/>
                        <a14:backgroundMark x1="26667" y1="75740" x2="26667" y2="75740"/>
                        <a14:backgroundMark x1="26667" y1="75740" x2="26667" y2="75740"/>
                        <a14:backgroundMark x1="26667" y1="75740" x2="26667" y2="75740"/>
                        <a14:backgroundMark x1="26667" y1="75740" x2="26667" y2="75740"/>
                        <a14:backgroundMark x1="26889" y1="75740" x2="26889" y2="75740"/>
                        <a14:backgroundMark x1="27111" y1="76036" x2="27111" y2="76036"/>
                        <a14:backgroundMark x1="27111" y1="76036" x2="26667" y2="76036"/>
                        <a14:backgroundMark x1="26667" y1="76036" x2="26667" y2="76036"/>
                        <a14:backgroundMark x1="26222" y1="76036" x2="26222" y2="76036"/>
                        <a14:backgroundMark x1="26444" y1="73077" x2="26444" y2="73077"/>
                        <a14:backgroundMark x1="26444" y1="73077" x2="26444" y2="73077"/>
                        <a14:backgroundMark x1="26222" y1="74260" x2="25556" y2="73964"/>
                        <a14:backgroundMark x1="24222" y1="71598" x2="23111" y2="67751"/>
                        <a14:backgroundMark x1="23556" y1="66864" x2="23556" y2="66864"/>
                        <a14:backgroundMark x1="21333" y1="82544" x2="21333" y2="82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590" y="2813853"/>
            <a:ext cx="5415149" cy="4067379"/>
          </a:xfrm>
          <a:prstGeom prst="rect">
            <a:avLst/>
          </a:prstGeom>
        </p:spPr>
      </p:pic>
      <p:pic>
        <p:nvPicPr>
          <p:cNvPr id="9" name="Imagen 8" descr="Forma&#10;&#10;Descripción generada automáticamente">
            <a:extLst>
              <a:ext uri="{FF2B5EF4-FFF2-40B4-BE49-F238E27FC236}">
                <a16:creationId xmlns:a16="http://schemas.microsoft.com/office/drawing/2014/main" id="{2D55934F-DD9C-31C8-B811-B7EA3D53C8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05" y="442582"/>
            <a:ext cx="788560" cy="718093"/>
          </a:xfrm>
          <a:prstGeom prst="rect">
            <a:avLst/>
          </a:prstGeom>
        </p:spPr>
      </p:pic>
      <p:pic>
        <p:nvPicPr>
          <p:cNvPr id="10" name="Imagen 9" descr="Forma&#10;&#10;Descripción generada automáticamente">
            <a:extLst>
              <a:ext uri="{FF2B5EF4-FFF2-40B4-BE49-F238E27FC236}">
                <a16:creationId xmlns:a16="http://schemas.microsoft.com/office/drawing/2014/main" id="{0FBFFBBC-11A0-F6F8-2B22-F42E565BB7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366" y="225602"/>
            <a:ext cx="788560" cy="718093"/>
          </a:xfrm>
          <a:prstGeom prst="rect">
            <a:avLst/>
          </a:prstGeom>
        </p:spPr>
      </p:pic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1A626139-BBAE-7B81-6B6E-501E6AF86B0A}"/>
              </a:ext>
            </a:extLst>
          </p:cNvPr>
          <p:cNvSpPr/>
          <p:nvPr/>
        </p:nvSpPr>
        <p:spPr>
          <a:xfrm>
            <a:off x="7395099" y="660410"/>
            <a:ext cx="4067841" cy="508899"/>
          </a:xfrm>
          <a:custGeom>
            <a:avLst/>
            <a:gdLst>
              <a:gd name="connsiteX0" fmla="*/ 0 w 6188957"/>
              <a:gd name="connsiteY0" fmla="*/ 1115183 h 1574892"/>
              <a:gd name="connsiteX1" fmla="*/ 2219418 w 6188957"/>
              <a:gd name="connsiteY1" fmla="*/ 1523555 h 1574892"/>
              <a:gd name="connsiteX2" fmla="*/ 4314548 w 6188957"/>
              <a:gd name="connsiteY2" fmla="*/ 85373 h 1574892"/>
              <a:gd name="connsiteX3" fmla="*/ 6187736 w 6188957"/>
              <a:gd name="connsiteY3" fmla="*/ 307315 h 157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957" h="1574892">
                <a:moveTo>
                  <a:pt x="0" y="1115183"/>
                </a:moveTo>
                <a:cubicBezTo>
                  <a:pt x="750163" y="1405186"/>
                  <a:pt x="1500327" y="1695190"/>
                  <a:pt x="2219418" y="1523555"/>
                </a:cubicBezTo>
                <a:cubicBezTo>
                  <a:pt x="2938509" y="1351920"/>
                  <a:pt x="3653162" y="288080"/>
                  <a:pt x="4314548" y="85373"/>
                </a:cubicBezTo>
                <a:cubicBezTo>
                  <a:pt x="4975934" y="-117334"/>
                  <a:pt x="6233604" y="75016"/>
                  <a:pt x="6187736" y="307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3FBD352-6276-14FF-33A0-AB564A6DF81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15333" y1="22250" x2="15333" y2="22250"/>
                        <a14:backgroundMark x1="15333" y1="22250" x2="15333" y2="22250"/>
                        <a14:backgroundMark x1="15000" y1="23250" x2="7556" y2="61750"/>
                        <a14:backgroundMark x1="12556" y1="40000" x2="10444" y2="73250"/>
                        <a14:backgroundMark x1="10444" y1="73250" x2="16222" y2="87250"/>
                        <a14:backgroundMark x1="16222" y1="87250" x2="20444" y2="88500"/>
                        <a14:backgroundMark x1="28333" y1="87250" x2="33333" y2="82250"/>
                        <a14:backgroundMark x1="33333" y1="82250" x2="34111" y2="81000"/>
                        <a14:backgroundMark x1="56778" y1="27750" x2="56778" y2="27750"/>
                        <a14:backgroundMark x1="59222" y1="26250" x2="56556" y2="25750"/>
                        <a14:backgroundMark x1="58778" y1="27250" x2="54333" y2="28500"/>
                        <a14:backgroundMark x1="54333" y1="28500" x2="54333" y2="28500"/>
                        <a14:backgroundMark x1="57556" y1="32250" x2="58222" y2="32250"/>
                        <a14:backgroundMark x1="58778" y1="32750" x2="58778" y2="32750"/>
                        <a14:backgroundMark x1="65667" y1="28500" x2="65667" y2="28500"/>
                        <a14:backgroundMark x1="66556" y1="27000" x2="66556" y2="27000"/>
                        <a14:backgroundMark x1="66556" y1="28750" x2="66556" y2="28750"/>
                        <a14:backgroundMark x1="72444" y1="30250" x2="72444" y2="30250"/>
                        <a14:backgroundMark x1="72111" y1="28500" x2="72111" y2="28500"/>
                        <a14:backgroundMark x1="72889" y1="32250" x2="72889" y2="32250"/>
                        <a14:backgroundMark x1="71667" y1="28000" x2="71667" y2="28000"/>
                        <a14:backgroundMark x1="71111" y1="27000" x2="71111" y2="27000"/>
                        <a14:backgroundMark x1="71000" y1="26250" x2="71000" y2="26250"/>
                        <a14:backgroundMark x1="70778" y1="25500" x2="70778" y2="25500"/>
                        <a14:backgroundMark x1="70556" y1="24500" x2="70556" y2="24500"/>
                        <a14:backgroundMark x1="70333" y1="24250" x2="70333" y2="24250"/>
                        <a14:backgroundMark x1="70111" y1="24000" x2="70111" y2="24000"/>
                        <a14:backgroundMark x1="46111" y1="25500" x2="46111" y2="25500"/>
                        <a14:backgroundMark x1="46889" y1="28750" x2="46889" y2="28750"/>
                        <a14:backgroundMark x1="38556" y1="30250" x2="38556" y2="30250"/>
                        <a14:backgroundMark x1="41222" y1="26750" x2="41222" y2="26750"/>
                        <a14:backgroundMark x1="40444" y1="26750" x2="39000" y2="2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t="8200" r="14303" b="16489"/>
          <a:stretch/>
        </p:blipFill>
        <p:spPr>
          <a:xfrm>
            <a:off x="7131596" y="689245"/>
            <a:ext cx="1052063" cy="5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9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2000">
              <a:srgbClr val="E79C5D"/>
            </a:gs>
            <a:gs pos="45140">
              <a:srgbClr val="EFBB7C"/>
            </a:gs>
            <a:gs pos="36299">
              <a:srgbClr val="F3CC8D"/>
            </a:gs>
            <a:gs pos="2000">
              <a:schemeClr val="tx2">
                <a:lumMod val="40000"/>
                <a:lumOff val="60000"/>
              </a:schemeClr>
            </a:gs>
            <a:gs pos="9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0DD866A3-4A31-20AA-DBDD-432C31A4DB63}"/>
              </a:ext>
            </a:extLst>
          </p:cNvPr>
          <p:cNvCxnSpPr>
            <a:cxnSpLocks/>
          </p:cNvCxnSpPr>
          <p:nvPr/>
        </p:nvCxnSpPr>
        <p:spPr>
          <a:xfrm>
            <a:off x="7561576" y="5850978"/>
            <a:ext cx="487999" cy="4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188F08A-AB06-4F85-2368-DAEF742C8E70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443817" y="5200704"/>
            <a:ext cx="515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n 3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315AC0A-FBBB-AACE-30C8-CCD57126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0139" cy="1120139"/>
          </a:xfrm>
          <a:prstGeom prst="rect">
            <a:avLst/>
          </a:prstGeom>
        </p:spPr>
      </p:pic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75CD32E1-E7B1-472C-55D1-EEFE0141FD20}"/>
              </a:ext>
            </a:extLst>
          </p:cNvPr>
          <p:cNvSpPr/>
          <p:nvPr/>
        </p:nvSpPr>
        <p:spPr>
          <a:xfrm>
            <a:off x="1185299" y="2707274"/>
            <a:ext cx="1953087" cy="967666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Obtención de datos</a:t>
            </a:r>
          </a:p>
        </p:txBody>
      </p:sp>
      <p:sp>
        <p:nvSpPr>
          <p:cNvPr id="12" name="Flecha: cheurón 11">
            <a:extLst>
              <a:ext uri="{FF2B5EF4-FFF2-40B4-BE49-F238E27FC236}">
                <a16:creationId xmlns:a16="http://schemas.microsoft.com/office/drawing/2014/main" id="{5DA9373A-24F8-3FE9-021F-F6FA25E86ACC}"/>
              </a:ext>
            </a:extLst>
          </p:cNvPr>
          <p:cNvSpPr/>
          <p:nvPr/>
        </p:nvSpPr>
        <p:spPr>
          <a:xfrm>
            <a:off x="8607023" y="2707274"/>
            <a:ext cx="2677366" cy="967666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Visualización</a:t>
            </a:r>
          </a:p>
        </p:txBody>
      </p:sp>
      <p:sp>
        <p:nvSpPr>
          <p:cNvPr id="14" name="Flecha: cheurón 13">
            <a:extLst>
              <a:ext uri="{FF2B5EF4-FFF2-40B4-BE49-F238E27FC236}">
                <a16:creationId xmlns:a16="http://schemas.microsoft.com/office/drawing/2014/main" id="{D0EF9234-8BA3-CA94-4213-49AD83136EA2}"/>
              </a:ext>
            </a:extLst>
          </p:cNvPr>
          <p:cNvSpPr/>
          <p:nvPr/>
        </p:nvSpPr>
        <p:spPr>
          <a:xfrm>
            <a:off x="4313202" y="2707274"/>
            <a:ext cx="2698807" cy="967666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Manipulación y limpieza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96219AC-5E97-CE55-06C3-08A6E558BE59}"/>
              </a:ext>
            </a:extLst>
          </p:cNvPr>
          <p:cNvSpPr txBox="1"/>
          <p:nvPr/>
        </p:nvSpPr>
        <p:spPr>
          <a:xfrm>
            <a:off x="1032927" y="1773303"/>
            <a:ext cx="221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002060"/>
                </a:solidFill>
              </a:rPr>
              <a:t>kaggle</a:t>
            </a:r>
            <a:endParaRPr lang="es-ES" sz="2800" b="1" dirty="0">
              <a:solidFill>
                <a:srgbClr val="002060"/>
              </a:solidFill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60CEB24-C88B-E17A-9323-A5E6A908EDBB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919926" y="2403214"/>
            <a:ext cx="0" cy="304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4612519-BAC4-4F91-517F-97B80C8363DB}"/>
              </a:ext>
            </a:extLst>
          </p:cNvPr>
          <p:cNvSpPr txBox="1"/>
          <p:nvPr/>
        </p:nvSpPr>
        <p:spPr>
          <a:xfrm>
            <a:off x="3958944" y="4046542"/>
            <a:ext cx="2218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Compañía</a:t>
            </a:r>
          </a:p>
          <a:p>
            <a:r>
              <a:rPr lang="es-ES" dirty="0">
                <a:solidFill>
                  <a:schemeClr val="bg1"/>
                </a:solidFill>
              </a:rPr>
              <a:t>Fecha y hora</a:t>
            </a:r>
          </a:p>
          <a:p>
            <a:r>
              <a:rPr lang="es-ES" dirty="0">
                <a:solidFill>
                  <a:schemeClr val="bg1"/>
                </a:solidFill>
              </a:rPr>
              <a:t>Tarifa</a:t>
            </a:r>
          </a:p>
          <a:p>
            <a:r>
              <a:rPr lang="es-ES" dirty="0">
                <a:solidFill>
                  <a:schemeClr val="bg1"/>
                </a:solidFill>
              </a:rPr>
              <a:t>Localización</a:t>
            </a:r>
          </a:p>
          <a:p>
            <a:r>
              <a:rPr lang="es-ES" dirty="0">
                <a:solidFill>
                  <a:schemeClr val="bg1"/>
                </a:solidFill>
              </a:rPr>
              <a:t>N.º pasajeros</a:t>
            </a:r>
          </a:p>
          <a:p>
            <a:r>
              <a:rPr lang="es-ES" dirty="0">
                <a:solidFill>
                  <a:schemeClr val="bg1"/>
                </a:solidFill>
              </a:rPr>
              <a:t>Precio y desglose</a:t>
            </a:r>
          </a:p>
          <a:p>
            <a:r>
              <a:rPr lang="es-ES" dirty="0">
                <a:solidFill>
                  <a:schemeClr val="bg1"/>
                </a:solidFill>
              </a:rPr>
              <a:t>Método de pago</a:t>
            </a:r>
          </a:p>
          <a:p>
            <a:r>
              <a:rPr lang="es-ES" dirty="0">
                <a:solidFill>
                  <a:schemeClr val="bg1"/>
                </a:solidFill>
              </a:rPr>
              <a:t>Distancia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DC27BE8-8E99-7E3E-0C5E-79D5BF113FCA}"/>
              </a:ext>
            </a:extLst>
          </p:cNvPr>
          <p:cNvSpPr txBox="1"/>
          <p:nvPr/>
        </p:nvSpPr>
        <p:spPr>
          <a:xfrm>
            <a:off x="8009611" y="5250814"/>
            <a:ext cx="4188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 Datos cuantitativos vs. cualitativos</a:t>
            </a:r>
          </a:p>
          <a:p>
            <a:r>
              <a:rPr lang="es-ES" dirty="0">
                <a:solidFill>
                  <a:schemeClr val="bg1"/>
                </a:solidFill>
              </a:rPr>
              <a:t> Distribución de los datos</a:t>
            </a:r>
          </a:p>
          <a:p>
            <a:r>
              <a:rPr lang="es-ES" dirty="0">
                <a:solidFill>
                  <a:schemeClr val="bg1"/>
                </a:solidFill>
              </a:rPr>
              <a:t> Valores atípicos/</a:t>
            </a:r>
            <a:r>
              <a:rPr lang="es-ES" dirty="0" err="1">
                <a:solidFill>
                  <a:schemeClr val="bg1"/>
                </a:solidFill>
              </a:rPr>
              <a:t>outliers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 Correlación entre variables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6E00700-3BE5-E186-C56D-5EA635E14166}"/>
              </a:ext>
            </a:extLst>
          </p:cNvPr>
          <p:cNvSpPr txBox="1"/>
          <p:nvPr/>
        </p:nvSpPr>
        <p:spPr>
          <a:xfrm>
            <a:off x="10064238" y="4046542"/>
            <a:ext cx="1436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chemeClr val="bg1"/>
                </a:solidFill>
              </a:rPr>
              <a:t>Matplotlib</a:t>
            </a:r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 err="1">
                <a:solidFill>
                  <a:schemeClr val="bg1"/>
                </a:solidFill>
              </a:rPr>
              <a:t>Seaborn</a:t>
            </a:r>
            <a:endParaRPr lang="es-ES" sz="2000" dirty="0">
              <a:solidFill>
                <a:schemeClr val="bg1"/>
              </a:solidFill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763CEC9-E7BE-512B-C12B-E2B556ECA4E4}"/>
              </a:ext>
            </a:extLst>
          </p:cNvPr>
          <p:cNvCxnSpPr>
            <a:cxnSpLocks/>
          </p:cNvCxnSpPr>
          <p:nvPr/>
        </p:nvCxnSpPr>
        <p:spPr>
          <a:xfrm>
            <a:off x="9335630" y="4446187"/>
            <a:ext cx="6548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C52F805-88E8-123B-795B-AB08FFF49435}"/>
              </a:ext>
            </a:extLst>
          </p:cNvPr>
          <p:cNvCxnSpPr/>
          <p:nvPr/>
        </p:nvCxnSpPr>
        <p:spPr>
          <a:xfrm>
            <a:off x="9335630" y="3674940"/>
            <a:ext cx="0" cy="771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1957E81-D67A-0C1B-7F71-B1F67F7E7E08}"/>
              </a:ext>
            </a:extLst>
          </p:cNvPr>
          <p:cNvCxnSpPr>
            <a:cxnSpLocks/>
          </p:cNvCxnSpPr>
          <p:nvPr/>
        </p:nvCxnSpPr>
        <p:spPr>
          <a:xfrm>
            <a:off x="7561576" y="3660918"/>
            <a:ext cx="0" cy="2194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BB456B3D-F90E-A70A-EFA3-746D7F5B9F5C}"/>
              </a:ext>
            </a:extLst>
          </p:cNvPr>
          <p:cNvCxnSpPr>
            <a:cxnSpLocks/>
          </p:cNvCxnSpPr>
          <p:nvPr/>
        </p:nvCxnSpPr>
        <p:spPr>
          <a:xfrm>
            <a:off x="3443817" y="3674940"/>
            <a:ext cx="0" cy="1525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E60DFB03-E0FB-EB17-A3F8-779D2E9E6946}"/>
              </a:ext>
            </a:extLst>
          </p:cNvPr>
          <p:cNvSpPr/>
          <p:nvPr/>
        </p:nvSpPr>
        <p:spPr>
          <a:xfrm>
            <a:off x="2676748" y="2707274"/>
            <a:ext cx="2104008" cy="967666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¿Qué datos tengo?</a:t>
            </a:r>
          </a:p>
        </p:txBody>
      </p:sp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E9BF3C65-5589-33CE-E753-17EBDDF313EB}"/>
              </a:ext>
            </a:extLst>
          </p:cNvPr>
          <p:cNvSpPr/>
          <p:nvPr/>
        </p:nvSpPr>
        <p:spPr>
          <a:xfrm>
            <a:off x="6538527" y="2707274"/>
            <a:ext cx="2530142" cy="967666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EDA &amp; Análisis estadístico</a:t>
            </a:r>
          </a:p>
        </p:txBody>
      </p:sp>
      <p:pic>
        <p:nvPicPr>
          <p:cNvPr id="40" name="Imagen 39" descr="Forma&#10;&#10;Descripción generada automáticamente">
            <a:extLst>
              <a:ext uri="{FF2B5EF4-FFF2-40B4-BE49-F238E27FC236}">
                <a16:creationId xmlns:a16="http://schemas.microsoft.com/office/drawing/2014/main" id="{AC54D04D-A305-86BA-B99C-595BE8F5C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05" y="442582"/>
            <a:ext cx="788560" cy="718093"/>
          </a:xfrm>
          <a:prstGeom prst="rect">
            <a:avLst/>
          </a:prstGeom>
        </p:spPr>
      </p:pic>
      <p:pic>
        <p:nvPicPr>
          <p:cNvPr id="41" name="Imagen 40" descr="Forma&#10;&#10;Descripción generada automáticamente">
            <a:extLst>
              <a:ext uri="{FF2B5EF4-FFF2-40B4-BE49-F238E27FC236}">
                <a16:creationId xmlns:a16="http://schemas.microsoft.com/office/drawing/2014/main" id="{49F50F3D-8217-2FB5-1079-36FFF8DF7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366" y="225602"/>
            <a:ext cx="788560" cy="718093"/>
          </a:xfrm>
          <a:prstGeom prst="rect">
            <a:avLst/>
          </a:prstGeom>
        </p:spPr>
      </p:pic>
      <p:sp>
        <p:nvSpPr>
          <p:cNvPr id="44" name="Forma libre: forma 43">
            <a:extLst>
              <a:ext uri="{FF2B5EF4-FFF2-40B4-BE49-F238E27FC236}">
                <a16:creationId xmlns:a16="http://schemas.microsoft.com/office/drawing/2014/main" id="{EC40C00C-38C6-3BBE-A640-1E071FFB1B4E}"/>
              </a:ext>
            </a:extLst>
          </p:cNvPr>
          <p:cNvSpPr/>
          <p:nvPr/>
        </p:nvSpPr>
        <p:spPr>
          <a:xfrm>
            <a:off x="7395099" y="660410"/>
            <a:ext cx="4067841" cy="508899"/>
          </a:xfrm>
          <a:custGeom>
            <a:avLst/>
            <a:gdLst>
              <a:gd name="connsiteX0" fmla="*/ 0 w 6188957"/>
              <a:gd name="connsiteY0" fmla="*/ 1115183 h 1574892"/>
              <a:gd name="connsiteX1" fmla="*/ 2219418 w 6188957"/>
              <a:gd name="connsiteY1" fmla="*/ 1523555 h 1574892"/>
              <a:gd name="connsiteX2" fmla="*/ 4314548 w 6188957"/>
              <a:gd name="connsiteY2" fmla="*/ 85373 h 1574892"/>
              <a:gd name="connsiteX3" fmla="*/ 6187736 w 6188957"/>
              <a:gd name="connsiteY3" fmla="*/ 307315 h 157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957" h="1574892">
                <a:moveTo>
                  <a:pt x="0" y="1115183"/>
                </a:moveTo>
                <a:cubicBezTo>
                  <a:pt x="750163" y="1405186"/>
                  <a:pt x="1500327" y="1695190"/>
                  <a:pt x="2219418" y="1523555"/>
                </a:cubicBezTo>
                <a:cubicBezTo>
                  <a:pt x="2938509" y="1351920"/>
                  <a:pt x="3653162" y="288080"/>
                  <a:pt x="4314548" y="85373"/>
                </a:cubicBezTo>
                <a:cubicBezTo>
                  <a:pt x="4975934" y="-117334"/>
                  <a:pt x="6233604" y="75016"/>
                  <a:pt x="6187736" y="307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E974D230-936A-4DD2-1D3C-CD85AFEA4F3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15333" y1="22250" x2="15333" y2="22250"/>
                        <a14:backgroundMark x1="15333" y1="22250" x2="15333" y2="22250"/>
                        <a14:backgroundMark x1="15000" y1="23250" x2="7556" y2="61750"/>
                        <a14:backgroundMark x1="12556" y1="40000" x2="10444" y2="73250"/>
                        <a14:backgroundMark x1="10444" y1="73250" x2="16222" y2="87250"/>
                        <a14:backgroundMark x1="16222" y1="87250" x2="20444" y2="88500"/>
                        <a14:backgroundMark x1="28333" y1="87250" x2="33333" y2="82250"/>
                        <a14:backgroundMark x1="33333" y1="82250" x2="34111" y2="81000"/>
                        <a14:backgroundMark x1="56778" y1="27750" x2="56778" y2="27750"/>
                        <a14:backgroundMark x1="59222" y1="26250" x2="56556" y2="25750"/>
                        <a14:backgroundMark x1="58778" y1="27250" x2="54333" y2="28500"/>
                        <a14:backgroundMark x1="54333" y1="28500" x2="54333" y2="28500"/>
                        <a14:backgroundMark x1="57556" y1="32250" x2="58222" y2="32250"/>
                        <a14:backgroundMark x1="58778" y1="32750" x2="58778" y2="32750"/>
                        <a14:backgroundMark x1="65667" y1="28500" x2="65667" y2="28500"/>
                        <a14:backgroundMark x1="66556" y1="27000" x2="66556" y2="27000"/>
                        <a14:backgroundMark x1="66556" y1="28750" x2="66556" y2="28750"/>
                        <a14:backgroundMark x1="72444" y1="30250" x2="72444" y2="30250"/>
                        <a14:backgroundMark x1="72111" y1="28500" x2="72111" y2="28500"/>
                        <a14:backgroundMark x1="72889" y1="32250" x2="72889" y2="32250"/>
                        <a14:backgroundMark x1="71667" y1="28000" x2="71667" y2="28000"/>
                        <a14:backgroundMark x1="71111" y1="27000" x2="71111" y2="27000"/>
                        <a14:backgroundMark x1="71000" y1="26250" x2="71000" y2="26250"/>
                        <a14:backgroundMark x1="70778" y1="25500" x2="70778" y2="25500"/>
                        <a14:backgroundMark x1="70556" y1="24500" x2="70556" y2="24500"/>
                        <a14:backgroundMark x1="70333" y1="24250" x2="70333" y2="24250"/>
                        <a14:backgroundMark x1="70111" y1="24000" x2="70111" y2="24000"/>
                        <a14:backgroundMark x1="46111" y1="25500" x2="46111" y2="25500"/>
                        <a14:backgroundMark x1="46889" y1="28750" x2="46889" y2="28750"/>
                        <a14:backgroundMark x1="38556" y1="30250" x2="38556" y2="30250"/>
                        <a14:backgroundMark x1="41222" y1="26750" x2="41222" y2="26750"/>
                        <a14:backgroundMark x1="40444" y1="26750" x2="39000" y2="2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t="8200" r="14303" b="16489"/>
          <a:stretch/>
        </p:blipFill>
        <p:spPr>
          <a:xfrm>
            <a:off x="10747913" y="406857"/>
            <a:ext cx="1052063" cy="5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2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2000">
              <a:srgbClr val="E79C5D"/>
            </a:gs>
            <a:gs pos="45140">
              <a:srgbClr val="EFBB7C"/>
            </a:gs>
            <a:gs pos="36299">
              <a:srgbClr val="F3CC8D"/>
            </a:gs>
            <a:gs pos="2000">
              <a:schemeClr val="tx2">
                <a:lumMod val="40000"/>
                <a:lumOff val="60000"/>
              </a:schemeClr>
            </a:gs>
            <a:gs pos="9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315AC0A-FBBB-AACE-30C8-CCD57126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0139" cy="1120139"/>
          </a:xfrm>
          <a:prstGeom prst="rect">
            <a:avLst/>
          </a:prstGeom>
        </p:spPr>
      </p:pic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E60DFB03-E0FB-EB17-A3F8-779D2E9E6946}"/>
              </a:ext>
            </a:extLst>
          </p:cNvPr>
          <p:cNvSpPr/>
          <p:nvPr/>
        </p:nvSpPr>
        <p:spPr>
          <a:xfrm>
            <a:off x="1245630" y="560069"/>
            <a:ext cx="2104008" cy="967666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¿Qué datos tengo?</a:t>
            </a:r>
          </a:p>
        </p:txBody>
      </p:sp>
      <p:pic>
        <p:nvPicPr>
          <p:cNvPr id="23" name="Imagen 22" descr="Mapa&#10;&#10;Descripción generada automáticamente">
            <a:extLst>
              <a:ext uri="{FF2B5EF4-FFF2-40B4-BE49-F238E27FC236}">
                <a16:creationId xmlns:a16="http://schemas.microsoft.com/office/drawing/2014/main" id="{2E7B89AE-4B4A-83A9-5E56-10DE6023C3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5" t="7094" b="8328"/>
          <a:stretch/>
        </p:blipFill>
        <p:spPr>
          <a:xfrm>
            <a:off x="6988405" y="1527735"/>
            <a:ext cx="5105931" cy="2780517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A4612519-BAC4-4F91-517F-97B80C8363DB}"/>
              </a:ext>
            </a:extLst>
          </p:cNvPr>
          <p:cNvSpPr txBox="1"/>
          <p:nvPr/>
        </p:nvSpPr>
        <p:spPr>
          <a:xfrm>
            <a:off x="310869" y="1989059"/>
            <a:ext cx="643615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Compañía</a:t>
            </a:r>
            <a:r>
              <a:rPr lang="es-ES" sz="1600" dirty="0">
                <a:solidFill>
                  <a:schemeClr val="bg1"/>
                </a:solidFill>
              </a:rPr>
              <a:t>: Creative Mobile Technologies / </a:t>
            </a:r>
            <a:r>
              <a:rPr lang="es-ES" sz="1600" dirty="0" err="1">
                <a:solidFill>
                  <a:schemeClr val="bg1"/>
                </a:solidFill>
              </a:rPr>
              <a:t>VeriFone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Inc</a:t>
            </a:r>
            <a:endParaRPr lang="es-ES" sz="1600" dirty="0">
              <a:solidFill>
                <a:schemeClr val="bg1"/>
              </a:solidFill>
            </a:endParaRP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b="1" dirty="0">
                <a:solidFill>
                  <a:schemeClr val="bg1"/>
                </a:solidFill>
              </a:rPr>
              <a:t>Fecha y hora</a:t>
            </a:r>
            <a:r>
              <a:rPr lang="es-ES" sz="1600" dirty="0">
                <a:solidFill>
                  <a:schemeClr val="bg1"/>
                </a:solidFill>
              </a:rPr>
              <a:t>: Inicio y fin del trayecto</a:t>
            </a: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b="1" dirty="0">
                <a:solidFill>
                  <a:schemeClr val="bg1"/>
                </a:solidFill>
              </a:rPr>
              <a:t>Tarifa</a:t>
            </a:r>
            <a:r>
              <a:rPr lang="es-ES" sz="1600" dirty="0">
                <a:solidFill>
                  <a:schemeClr val="bg1"/>
                </a:solidFill>
              </a:rPr>
              <a:t>: Standard </a:t>
            </a:r>
            <a:r>
              <a:rPr lang="es-ES" sz="1600" dirty="0" err="1">
                <a:solidFill>
                  <a:schemeClr val="bg1"/>
                </a:solidFill>
              </a:rPr>
              <a:t>rate</a:t>
            </a:r>
            <a:r>
              <a:rPr lang="es-ES" sz="1600" dirty="0">
                <a:solidFill>
                  <a:schemeClr val="bg1"/>
                </a:solidFill>
              </a:rPr>
              <a:t> / </a:t>
            </a:r>
            <a:r>
              <a:rPr lang="es-ES" sz="1600" dirty="0" err="1">
                <a:solidFill>
                  <a:schemeClr val="bg1"/>
                </a:solidFill>
              </a:rPr>
              <a:t>Negotiated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rate</a:t>
            </a:r>
            <a:r>
              <a:rPr lang="es-ES" sz="1600" dirty="0">
                <a:solidFill>
                  <a:schemeClr val="bg1"/>
                </a:solidFill>
              </a:rPr>
              <a:t> / JFK / Nassau / Newark</a:t>
            </a: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b="1" dirty="0">
                <a:solidFill>
                  <a:schemeClr val="bg1"/>
                </a:solidFill>
              </a:rPr>
              <a:t>Localización</a:t>
            </a:r>
            <a:r>
              <a:rPr lang="es-ES" sz="1600" dirty="0">
                <a:solidFill>
                  <a:schemeClr val="bg1"/>
                </a:solidFill>
              </a:rPr>
              <a:t>: Manhattan / Queens / Brooklyn / Bronx / </a:t>
            </a:r>
            <a:r>
              <a:rPr lang="es-ES" sz="1600" dirty="0" err="1">
                <a:solidFill>
                  <a:schemeClr val="bg1"/>
                </a:solidFill>
              </a:rPr>
              <a:t>Staten</a:t>
            </a:r>
            <a:r>
              <a:rPr lang="es-ES" sz="1600" dirty="0">
                <a:solidFill>
                  <a:schemeClr val="bg1"/>
                </a:solidFill>
              </a:rPr>
              <a:t> Island</a:t>
            </a: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b="1" dirty="0">
                <a:solidFill>
                  <a:schemeClr val="bg1"/>
                </a:solidFill>
              </a:rPr>
              <a:t>N.º pasajeros</a:t>
            </a: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b="1" dirty="0">
                <a:solidFill>
                  <a:schemeClr val="bg1"/>
                </a:solidFill>
              </a:rPr>
              <a:t>Precio total y desglose ($)</a:t>
            </a: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b="1" dirty="0">
                <a:solidFill>
                  <a:schemeClr val="bg1"/>
                </a:solidFill>
              </a:rPr>
              <a:t>Método de pago</a:t>
            </a:r>
            <a:r>
              <a:rPr lang="es-ES" sz="1600" dirty="0">
                <a:solidFill>
                  <a:schemeClr val="bg1"/>
                </a:solidFill>
              </a:rPr>
              <a:t>: Cash / </a:t>
            </a:r>
            <a:r>
              <a:rPr lang="es-ES" sz="1600" dirty="0" err="1">
                <a:solidFill>
                  <a:schemeClr val="bg1"/>
                </a:solidFill>
              </a:rPr>
              <a:t>Credit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Card</a:t>
            </a:r>
            <a:r>
              <a:rPr lang="es-ES" sz="1600" dirty="0">
                <a:solidFill>
                  <a:schemeClr val="bg1"/>
                </a:solidFill>
              </a:rPr>
              <a:t> / Dispute / No </a:t>
            </a:r>
            <a:r>
              <a:rPr lang="es-ES" sz="1600" dirty="0" err="1">
                <a:solidFill>
                  <a:schemeClr val="bg1"/>
                </a:solidFill>
              </a:rPr>
              <a:t>change</a:t>
            </a:r>
            <a:endParaRPr lang="es-ES" sz="1600" dirty="0">
              <a:solidFill>
                <a:schemeClr val="bg1"/>
              </a:solidFill>
            </a:endParaRP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b="1" dirty="0">
                <a:solidFill>
                  <a:schemeClr val="bg1"/>
                </a:solidFill>
              </a:rPr>
              <a:t>Distancia del trayecto (millas)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3" name="Imagen 32" descr="Forma&#10;&#10;Descripción generada automáticamente">
            <a:extLst>
              <a:ext uri="{FF2B5EF4-FFF2-40B4-BE49-F238E27FC236}">
                <a16:creationId xmlns:a16="http://schemas.microsoft.com/office/drawing/2014/main" id="{8C501083-574F-CD36-A3D7-453E9C6BF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05" y="442582"/>
            <a:ext cx="788560" cy="718093"/>
          </a:xfrm>
          <a:prstGeom prst="rect">
            <a:avLst/>
          </a:prstGeom>
        </p:spPr>
      </p:pic>
      <p:pic>
        <p:nvPicPr>
          <p:cNvPr id="34" name="Imagen 33" descr="Forma&#10;&#10;Descripción generada automáticamente">
            <a:extLst>
              <a:ext uri="{FF2B5EF4-FFF2-40B4-BE49-F238E27FC236}">
                <a16:creationId xmlns:a16="http://schemas.microsoft.com/office/drawing/2014/main" id="{15556C5E-D5AD-EFFB-1F60-82EE1C806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366" y="225602"/>
            <a:ext cx="788560" cy="718093"/>
          </a:xfrm>
          <a:prstGeom prst="rect">
            <a:avLst/>
          </a:prstGeom>
        </p:spPr>
      </p:pic>
      <p:sp>
        <p:nvSpPr>
          <p:cNvPr id="36" name="Forma libre: forma 35">
            <a:extLst>
              <a:ext uri="{FF2B5EF4-FFF2-40B4-BE49-F238E27FC236}">
                <a16:creationId xmlns:a16="http://schemas.microsoft.com/office/drawing/2014/main" id="{83AA49DB-D5E5-4069-1CAF-CAC895FD4665}"/>
              </a:ext>
            </a:extLst>
          </p:cNvPr>
          <p:cNvSpPr/>
          <p:nvPr/>
        </p:nvSpPr>
        <p:spPr>
          <a:xfrm>
            <a:off x="7395099" y="660410"/>
            <a:ext cx="4067841" cy="508899"/>
          </a:xfrm>
          <a:custGeom>
            <a:avLst/>
            <a:gdLst>
              <a:gd name="connsiteX0" fmla="*/ 0 w 6188957"/>
              <a:gd name="connsiteY0" fmla="*/ 1115183 h 1574892"/>
              <a:gd name="connsiteX1" fmla="*/ 2219418 w 6188957"/>
              <a:gd name="connsiteY1" fmla="*/ 1523555 h 1574892"/>
              <a:gd name="connsiteX2" fmla="*/ 4314548 w 6188957"/>
              <a:gd name="connsiteY2" fmla="*/ 85373 h 1574892"/>
              <a:gd name="connsiteX3" fmla="*/ 6187736 w 6188957"/>
              <a:gd name="connsiteY3" fmla="*/ 307315 h 157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957" h="1574892">
                <a:moveTo>
                  <a:pt x="0" y="1115183"/>
                </a:moveTo>
                <a:cubicBezTo>
                  <a:pt x="750163" y="1405186"/>
                  <a:pt x="1500327" y="1695190"/>
                  <a:pt x="2219418" y="1523555"/>
                </a:cubicBezTo>
                <a:cubicBezTo>
                  <a:pt x="2938509" y="1351920"/>
                  <a:pt x="3653162" y="288080"/>
                  <a:pt x="4314548" y="85373"/>
                </a:cubicBezTo>
                <a:cubicBezTo>
                  <a:pt x="4975934" y="-117334"/>
                  <a:pt x="6233604" y="75016"/>
                  <a:pt x="6187736" y="307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99C551BB-CF9A-6159-B9D1-C8015F9EB11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15333" y1="22250" x2="15333" y2="22250"/>
                        <a14:backgroundMark x1="15333" y1="22250" x2="15333" y2="22250"/>
                        <a14:backgroundMark x1="15000" y1="23250" x2="7556" y2="61750"/>
                        <a14:backgroundMark x1="12556" y1="40000" x2="10444" y2="73250"/>
                        <a14:backgroundMark x1="10444" y1="73250" x2="16222" y2="87250"/>
                        <a14:backgroundMark x1="16222" y1="87250" x2="20444" y2="88500"/>
                        <a14:backgroundMark x1="28333" y1="87250" x2="33333" y2="82250"/>
                        <a14:backgroundMark x1="33333" y1="82250" x2="34111" y2="81000"/>
                        <a14:backgroundMark x1="56778" y1="27750" x2="56778" y2="27750"/>
                        <a14:backgroundMark x1="59222" y1="26250" x2="56556" y2="25750"/>
                        <a14:backgroundMark x1="58778" y1="27250" x2="54333" y2="28500"/>
                        <a14:backgroundMark x1="54333" y1="28500" x2="54333" y2="28500"/>
                        <a14:backgroundMark x1="57556" y1="32250" x2="58222" y2="32250"/>
                        <a14:backgroundMark x1="58778" y1="32750" x2="58778" y2="32750"/>
                        <a14:backgroundMark x1="65667" y1="28500" x2="65667" y2="28500"/>
                        <a14:backgroundMark x1="66556" y1="27000" x2="66556" y2="27000"/>
                        <a14:backgroundMark x1="66556" y1="28750" x2="66556" y2="28750"/>
                        <a14:backgroundMark x1="72444" y1="30250" x2="72444" y2="30250"/>
                        <a14:backgroundMark x1="72111" y1="28500" x2="72111" y2="28500"/>
                        <a14:backgroundMark x1="72889" y1="32250" x2="72889" y2="32250"/>
                        <a14:backgroundMark x1="71667" y1="28000" x2="71667" y2="28000"/>
                        <a14:backgroundMark x1="71111" y1="27000" x2="71111" y2="27000"/>
                        <a14:backgroundMark x1="71000" y1="26250" x2="71000" y2="26250"/>
                        <a14:backgroundMark x1="70778" y1="25500" x2="70778" y2="25500"/>
                        <a14:backgroundMark x1="70556" y1="24500" x2="70556" y2="24500"/>
                        <a14:backgroundMark x1="70333" y1="24250" x2="70333" y2="24250"/>
                        <a14:backgroundMark x1="70111" y1="24000" x2="70111" y2="24000"/>
                        <a14:backgroundMark x1="46111" y1="25500" x2="46111" y2="25500"/>
                        <a14:backgroundMark x1="46889" y1="28750" x2="46889" y2="28750"/>
                        <a14:backgroundMark x1="38556" y1="30250" x2="38556" y2="30250"/>
                        <a14:backgroundMark x1="41222" y1="26750" x2="41222" y2="26750"/>
                        <a14:backgroundMark x1="40444" y1="26750" x2="39000" y2="2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t="8200" r="14303" b="16489"/>
          <a:stretch/>
        </p:blipFill>
        <p:spPr>
          <a:xfrm>
            <a:off x="10614870" y="380778"/>
            <a:ext cx="1052063" cy="5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9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2000">
              <a:srgbClr val="E79C5D"/>
            </a:gs>
            <a:gs pos="45140">
              <a:srgbClr val="EFBB7C"/>
            </a:gs>
            <a:gs pos="36299">
              <a:srgbClr val="F3CC8D"/>
            </a:gs>
            <a:gs pos="2000">
              <a:schemeClr val="tx2">
                <a:lumMod val="40000"/>
                <a:lumOff val="60000"/>
              </a:schemeClr>
            </a:gs>
            <a:gs pos="9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315AC0A-FBBB-AACE-30C8-CCD57126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0139" cy="112013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650233C-5CD0-8A54-1980-7B5D8C616151}"/>
              </a:ext>
            </a:extLst>
          </p:cNvPr>
          <p:cNvSpPr txBox="1"/>
          <p:nvPr/>
        </p:nvSpPr>
        <p:spPr>
          <a:xfrm>
            <a:off x="1447214" y="2776382"/>
            <a:ext cx="32135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Fecha y hora</a:t>
            </a:r>
            <a:endParaRPr lang="es-ES" sz="1600" dirty="0">
              <a:solidFill>
                <a:schemeClr val="bg1"/>
              </a:solidFill>
            </a:endParaRPr>
          </a:p>
          <a:p>
            <a:endParaRPr lang="es-ES" sz="1600" dirty="0">
              <a:solidFill>
                <a:schemeClr val="bg1"/>
              </a:solidFill>
            </a:endParaRPr>
          </a:p>
          <a:p>
            <a:endParaRPr lang="es-ES" sz="1600" dirty="0">
              <a:solidFill>
                <a:schemeClr val="bg1"/>
              </a:solidFill>
            </a:endParaRPr>
          </a:p>
          <a:p>
            <a:endParaRPr lang="es-ES" sz="1600" dirty="0">
              <a:solidFill>
                <a:schemeClr val="bg1"/>
              </a:solidFill>
            </a:endParaRPr>
          </a:p>
          <a:p>
            <a:endParaRPr lang="es-ES" sz="1600" dirty="0">
              <a:solidFill>
                <a:schemeClr val="bg1"/>
              </a:solidFill>
            </a:endParaRP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b="1" dirty="0">
                <a:solidFill>
                  <a:schemeClr val="bg1"/>
                </a:solidFill>
              </a:rPr>
              <a:t>Localización</a:t>
            </a:r>
            <a:endParaRPr lang="es-ES" sz="1600" dirty="0">
              <a:solidFill>
                <a:schemeClr val="bg1"/>
              </a:solidFill>
            </a:endParaRPr>
          </a:p>
          <a:p>
            <a:endParaRPr lang="es-ES" sz="1600" b="1" dirty="0">
              <a:solidFill>
                <a:schemeClr val="bg1"/>
              </a:solidFill>
            </a:endParaRPr>
          </a:p>
          <a:p>
            <a:endParaRPr lang="es-ES" sz="1600" b="1" dirty="0">
              <a:solidFill>
                <a:schemeClr val="bg1"/>
              </a:solidFill>
            </a:endParaRPr>
          </a:p>
          <a:p>
            <a:endParaRPr lang="es-ES" sz="1600" b="1" dirty="0">
              <a:solidFill>
                <a:schemeClr val="bg1"/>
              </a:solidFill>
            </a:endParaRPr>
          </a:p>
          <a:p>
            <a:r>
              <a:rPr lang="es-ES" sz="1600" b="1" dirty="0">
                <a:solidFill>
                  <a:schemeClr val="bg1"/>
                </a:solidFill>
              </a:rPr>
              <a:t>Distancia del trayecto (millas)</a:t>
            </a:r>
          </a:p>
        </p:txBody>
      </p:sp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EFCE4F7B-2E9D-CC16-2EB0-91BD9DC31FCE}"/>
              </a:ext>
            </a:extLst>
          </p:cNvPr>
          <p:cNvSpPr/>
          <p:nvPr/>
        </p:nvSpPr>
        <p:spPr>
          <a:xfrm>
            <a:off x="1245630" y="560069"/>
            <a:ext cx="2698807" cy="967666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Manipulación y limpieza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716B7E-A788-899B-6C0A-AE034D7F01D4}"/>
              </a:ext>
            </a:extLst>
          </p:cNvPr>
          <p:cNvSpPr txBox="1"/>
          <p:nvPr/>
        </p:nvSpPr>
        <p:spPr>
          <a:xfrm>
            <a:off x="4980499" y="2208919"/>
            <a:ext cx="3053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>
                <a:solidFill>
                  <a:schemeClr val="bg1"/>
                </a:solidFill>
              </a:rPr>
              <a:t>D</a:t>
            </a:r>
            <a:r>
              <a:rPr lang="es-ES" b="1" dirty="0">
                <a:solidFill>
                  <a:schemeClr val="bg1"/>
                </a:solidFill>
              </a:rPr>
              <a:t>í</a:t>
            </a:r>
            <a:r>
              <a:rPr lang="es-ES" sz="1800" b="1" dirty="0">
                <a:solidFill>
                  <a:schemeClr val="bg1"/>
                </a:solidFill>
              </a:rPr>
              <a:t>a de la semana</a:t>
            </a:r>
          </a:p>
          <a:p>
            <a:r>
              <a:rPr lang="es-ES" b="1" dirty="0">
                <a:solidFill>
                  <a:schemeClr val="bg1"/>
                </a:solidFill>
              </a:rPr>
              <a:t>Mes</a:t>
            </a:r>
          </a:p>
          <a:p>
            <a:r>
              <a:rPr lang="es-ES" sz="1800" b="1" dirty="0">
                <a:solidFill>
                  <a:schemeClr val="bg1"/>
                </a:solidFill>
              </a:rPr>
              <a:t>Año</a:t>
            </a:r>
          </a:p>
          <a:p>
            <a:r>
              <a:rPr lang="es-ES" b="1" dirty="0">
                <a:solidFill>
                  <a:schemeClr val="bg1"/>
                </a:solidFill>
              </a:rPr>
              <a:t>Hora</a:t>
            </a:r>
          </a:p>
          <a:p>
            <a:r>
              <a:rPr lang="es-ES" b="1" dirty="0">
                <a:solidFill>
                  <a:schemeClr val="bg1"/>
                </a:solidFill>
              </a:rPr>
              <a:t>Duración del trayecto (h) </a:t>
            </a:r>
            <a:endParaRPr lang="es-ES" sz="1800" dirty="0">
              <a:solidFill>
                <a:schemeClr val="bg1"/>
              </a:solidFill>
            </a:endParaRPr>
          </a:p>
          <a:p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490A57C-6CEB-B6D5-7BDB-77424EB36CB0}"/>
              </a:ext>
            </a:extLst>
          </p:cNvPr>
          <p:cNvSpPr txBox="1"/>
          <p:nvPr/>
        </p:nvSpPr>
        <p:spPr>
          <a:xfrm>
            <a:off x="4980499" y="4239536"/>
            <a:ext cx="14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>
                <a:solidFill>
                  <a:schemeClr val="bg1"/>
                </a:solidFill>
              </a:rPr>
              <a:t>ID - Distrito</a:t>
            </a:r>
            <a:endParaRPr lang="es-ES" sz="1800" dirty="0">
              <a:solidFill>
                <a:schemeClr val="bg1"/>
              </a:solidFill>
            </a:endParaRPr>
          </a:p>
          <a:p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98C5B91-430B-8736-707F-80D442EEAB19}"/>
              </a:ext>
            </a:extLst>
          </p:cNvPr>
          <p:cNvSpPr txBox="1"/>
          <p:nvPr/>
        </p:nvSpPr>
        <p:spPr>
          <a:xfrm>
            <a:off x="5010824" y="5228293"/>
            <a:ext cx="2210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Millas - Km</a:t>
            </a:r>
            <a:endParaRPr lang="es-ES" sz="1800" dirty="0">
              <a:solidFill>
                <a:schemeClr val="bg1"/>
              </a:solidFill>
            </a:endParaRPr>
          </a:p>
          <a:p>
            <a:endParaRPr lang="es-ES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E96878D-C8D9-F583-277E-05C455B785B1}"/>
              </a:ext>
            </a:extLst>
          </p:cNvPr>
          <p:cNvCxnSpPr>
            <a:cxnSpLocks/>
          </p:cNvCxnSpPr>
          <p:nvPr/>
        </p:nvCxnSpPr>
        <p:spPr>
          <a:xfrm>
            <a:off x="3053920" y="2947387"/>
            <a:ext cx="18199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578F045-56C4-C435-8B8F-4371DBF74ADC}"/>
              </a:ext>
            </a:extLst>
          </p:cNvPr>
          <p:cNvCxnSpPr>
            <a:cxnSpLocks/>
          </p:cNvCxnSpPr>
          <p:nvPr/>
        </p:nvCxnSpPr>
        <p:spPr>
          <a:xfrm>
            <a:off x="2931113" y="4413682"/>
            <a:ext cx="20493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3759B61-0A55-9170-B58A-E351C139B400}"/>
              </a:ext>
            </a:extLst>
          </p:cNvPr>
          <p:cNvCxnSpPr>
            <a:cxnSpLocks/>
          </p:cNvCxnSpPr>
          <p:nvPr/>
        </p:nvCxnSpPr>
        <p:spPr>
          <a:xfrm>
            <a:off x="4589757" y="5407981"/>
            <a:ext cx="3907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F0998E6-C6A3-96F7-B184-C271D2C1AF09}"/>
              </a:ext>
            </a:extLst>
          </p:cNvPr>
          <p:cNvSpPr txBox="1"/>
          <p:nvPr/>
        </p:nvSpPr>
        <p:spPr>
          <a:xfrm>
            <a:off x="8868915" y="4239536"/>
            <a:ext cx="3032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velocidad media (km/h)</a:t>
            </a:r>
            <a:endParaRPr lang="es-ES" sz="1800" dirty="0">
              <a:solidFill>
                <a:schemeClr val="bg1"/>
              </a:solidFill>
            </a:endParaRPr>
          </a:p>
          <a:p>
            <a:endParaRPr lang="es-ES" dirty="0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0B505E31-0B9D-DF91-75AB-E1FFBF005ABD}"/>
              </a:ext>
            </a:extLst>
          </p:cNvPr>
          <p:cNvCxnSpPr>
            <a:cxnSpLocks/>
          </p:cNvCxnSpPr>
          <p:nvPr/>
        </p:nvCxnSpPr>
        <p:spPr>
          <a:xfrm>
            <a:off x="8034291" y="3508899"/>
            <a:ext cx="5149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F722C264-5D2B-D74C-3193-C8517B67E55E}"/>
              </a:ext>
            </a:extLst>
          </p:cNvPr>
          <p:cNvCxnSpPr>
            <a:cxnSpLocks/>
          </p:cNvCxnSpPr>
          <p:nvPr/>
        </p:nvCxnSpPr>
        <p:spPr>
          <a:xfrm>
            <a:off x="6473500" y="5407981"/>
            <a:ext cx="20756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00395C3-C1C3-15FE-3096-B3A944EE443B}"/>
              </a:ext>
            </a:extLst>
          </p:cNvPr>
          <p:cNvCxnSpPr>
            <a:cxnSpLocks/>
          </p:cNvCxnSpPr>
          <p:nvPr/>
        </p:nvCxnSpPr>
        <p:spPr>
          <a:xfrm>
            <a:off x="8549196" y="3508899"/>
            <a:ext cx="0" cy="1899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86BE4EB8-4F2D-A24B-1BEB-F784F5C6DB3C}"/>
              </a:ext>
            </a:extLst>
          </p:cNvPr>
          <p:cNvCxnSpPr>
            <a:cxnSpLocks/>
          </p:cNvCxnSpPr>
          <p:nvPr/>
        </p:nvCxnSpPr>
        <p:spPr>
          <a:xfrm>
            <a:off x="8549196" y="4458440"/>
            <a:ext cx="3018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Imagen 39" descr="Forma&#10;&#10;Descripción generada automáticamente">
            <a:extLst>
              <a:ext uri="{FF2B5EF4-FFF2-40B4-BE49-F238E27FC236}">
                <a16:creationId xmlns:a16="http://schemas.microsoft.com/office/drawing/2014/main" id="{55C38F89-D86D-E922-D677-5ED74CC84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05" y="442582"/>
            <a:ext cx="788560" cy="718093"/>
          </a:xfrm>
          <a:prstGeom prst="rect">
            <a:avLst/>
          </a:prstGeom>
        </p:spPr>
      </p:pic>
      <p:pic>
        <p:nvPicPr>
          <p:cNvPr id="41" name="Imagen 40" descr="Forma&#10;&#10;Descripción generada automáticamente">
            <a:extLst>
              <a:ext uri="{FF2B5EF4-FFF2-40B4-BE49-F238E27FC236}">
                <a16:creationId xmlns:a16="http://schemas.microsoft.com/office/drawing/2014/main" id="{8059D547-7758-BEE9-0387-1C2D28872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366" y="225602"/>
            <a:ext cx="788560" cy="718093"/>
          </a:xfrm>
          <a:prstGeom prst="rect">
            <a:avLst/>
          </a:prstGeom>
        </p:spPr>
      </p:pic>
      <p:sp>
        <p:nvSpPr>
          <p:cNvPr id="42" name="Forma libre: forma 41">
            <a:extLst>
              <a:ext uri="{FF2B5EF4-FFF2-40B4-BE49-F238E27FC236}">
                <a16:creationId xmlns:a16="http://schemas.microsoft.com/office/drawing/2014/main" id="{FD4A8F99-EFF8-7F38-4C65-E09C24CD0B06}"/>
              </a:ext>
            </a:extLst>
          </p:cNvPr>
          <p:cNvSpPr/>
          <p:nvPr/>
        </p:nvSpPr>
        <p:spPr>
          <a:xfrm>
            <a:off x="7395099" y="660410"/>
            <a:ext cx="4067841" cy="508899"/>
          </a:xfrm>
          <a:custGeom>
            <a:avLst/>
            <a:gdLst>
              <a:gd name="connsiteX0" fmla="*/ 0 w 6188957"/>
              <a:gd name="connsiteY0" fmla="*/ 1115183 h 1574892"/>
              <a:gd name="connsiteX1" fmla="*/ 2219418 w 6188957"/>
              <a:gd name="connsiteY1" fmla="*/ 1523555 h 1574892"/>
              <a:gd name="connsiteX2" fmla="*/ 4314548 w 6188957"/>
              <a:gd name="connsiteY2" fmla="*/ 85373 h 1574892"/>
              <a:gd name="connsiteX3" fmla="*/ 6187736 w 6188957"/>
              <a:gd name="connsiteY3" fmla="*/ 307315 h 157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957" h="1574892">
                <a:moveTo>
                  <a:pt x="0" y="1115183"/>
                </a:moveTo>
                <a:cubicBezTo>
                  <a:pt x="750163" y="1405186"/>
                  <a:pt x="1500327" y="1695190"/>
                  <a:pt x="2219418" y="1523555"/>
                </a:cubicBezTo>
                <a:cubicBezTo>
                  <a:pt x="2938509" y="1351920"/>
                  <a:pt x="3653162" y="288080"/>
                  <a:pt x="4314548" y="85373"/>
                </a:cubicBezTo>
                <a:cubicBezTo>
                  <a:pt x="4975934" y="-117334"/>
                  <a:pt x="6233604" y="75016"/>
                  <a:pt x="6187736" y="307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5491A477-4FBF-B1D1-890A-D60B38A67C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15333" y1="22250" x2="15333" y2="22250"/>
                        <a14:backgroundMark x1="15333" y1="22250" x2="15333" y2="22250"/>
                        <a14:backgroundMark x1="15000" y1="23250" x2="7556" y2="61750"/>
                        <a14:backgroundMark x1="12556" y1="40000" x2="10444" y2="73250"/>
                        <a14:backgroundMark x1="10444" y1="73250" x2="16222" y2="87250"/>
                        <a14:backgroundMark x1="16222" y1="87250" x2="20444" y2="88500"/>
                        <a14:backgroundMark x1="28333" y1="87250" x2="33333" y2="82250"/>
                        <a14:backgroundMark x1="33333" y1="82250" x2="34111" y2="81000"/>
                        <a14:backgroundMark x1="56778" y1="27750" x2="56778" y2="27750"/>
                        <a14:backgroundMark x1="59222" y1="26250" x2="56556" y2="25750"/>
                        <a14:backgroundMark x1="58778" y1="27250" x2="54333" y2="28500"/>
                        <a14:backgroundMark x1="54333" y1="28500" x2="54333" y2="28500"/>
                        <a14:backgroundMark x1="57556" y1="32250" x2="58222" y2="32250"/>
                        <a14:backgroundMark x1="58778" y1="32750" x2="58778" y2="32750"/>
                        <a14:backgroundMark x1="65667" y1="28500" x2="65667" y2="28500"/>
                        <a14:backgroundMark x1="66556" y1="27000" x2="66556" y2="27000"/>
                        <a14:backgroundMark x1="66556" y1="28750" x2="66556" y2="28750"/>
                        <a14:backgroundMark x1="72444" y1="30250" x2="72444" y2="30250"/>
                        <a14:backgroundMark x1="72111" y1="28500" x2="72111" y2="28500"/>
                        <a14:backgroundMark x1="72889" y1="32250" x2="72889" y2="32250"/>
                        <a14:backgroundMark x1="71667" y1="28000" x2="71667" y2="28000"/>
                        <a14:backgroundMark x1="71111" y1="27000" x2="71111" y2="27000"/>
                        <a14:backgroundMark x1="71000" y1="26250" x2="71000" y2="26250"/>
                        <a14:backgroundMark x1="70778" y1="25500" x2="70778" y2="25500"/>
                        <a14:backgroundMark x1="70556" y1="24500" x2="70556" y2="24500"/>
                        <a14:backgroundMark x1="70333" y1="24250" x2="70333" y2="24250"/>
                        <a14:backgroundMark x1="70111" y1="24000" x2="70111" y2="24000"/>
                        <a14:backgroundMark x1="46111" y1="25500" x2="46111" y2="25500"/>
                        <a14:backgroundMark x1="46889" y1="28750" x2="46889" y2="28750"/>
                        <a14:backgroundMark x1="38556" y1="30250" x2="38556" y2="30250"/>
                        <a14:backgroundMark x1="41222" y1="26750" x2="41222" y2="26750"/>
                        <a14:backgroundMark x1="40444" y1="26750" x2="39000" y2="2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t="8200" r="14303" b="16489"/>
          <a:stretch/>
        </p:blipFill>
        <p:spPr>
          <a:xfrm>
            <a:off x="10490583" y="362347"/>
            <a:ext cx="1052063" cy="5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3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2000">
              <a:srgbClr val="E79C5D"/>
            </a:gs>
            <a:gs pos="45140">
              <a:srgbClr val="EFBB7C"/>
            </a:gs>
            <a:gs pos="36299">
              <a:srgbClr val="F3CC8D"/>
            </a:gs>
            <a:gs pos="2000">
              <a:schemeClr val="tx2">
                <a:lumMod val="40000"/>
                <a:lumOff val="60000"/>
              </a:schemeClr>
            </a:gs>
            <a:gs pos="9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315AC0A-FBBB-AACE-30C8-CCD57126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0139" cy="1120139"/>
          </a:xfrm>
          <a:prstGeom prst="rect">
            <a:avLst/>
          </a:prstGeom>
        </p:spPr>
      </p:pic>
      <p:sp>
        <p:nvSpPr>
          <p:cNvPr id="3" name="Flecha: cheurón 2">
            <a:extLst>
              <a:ext uri="{FF2B5EF4-FFF2-40B4-BE49-F238E27FC236}">
                <a16:creationId xmlns:a16="http://schemas.microsoft.com/office/drawing/2014/main" id="{65ED9F4C-1E88-1575-62DA-E847651E3584}"/>
              </a:ext>
            </a:extLst>
          </p:cNvPr>
          <p:cNvSpPr/>
          <p:nvPr/>
        </p:nvSpPr>
        <p:spPr>
          <a:xfrm>
            <a:off x="1245629" y="560069"/>
            <a:ext cx="2633913" cy="967666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EDA &amp; Visualización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EBEFAEF-D67A-210A-EB9E-2B19E9B2F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371" y="1737946"/>
            <a:ext cx="9611258" cy="4559985"/>
          </a:xfrm>
          <a:prstGeom prst="rect">
            <a:avLst/>
          </a:prstGeom>
        </p:spPr>
      </p:pic>
      <p:pic>
        <p:nvPicPr>
          <p:cNvPr id="11" name="Imagen 10" descr="Forma&#10;&#10;Descripción generada automáticamente">
            <a:extLst>
              <a:ext uri="{FF2B5EF4-FFF2-40B4-BE49-F238E27FC236}">
                <a16:creationId xmlns:a16="http://schemas.microsoft.com/office/drawing/2014/main" id="{39ACE3C7-A254-2B24-D14E-13FDAA6E5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05" y="442582"/>
            <a:ext cx="788560" cy="718093"/>
          </a:xfrm>
          <a:prstGeom prst="rect">
            <a:avLst/>
          </a:prstGeom>
        </p:spPr>
      </p:pic>
      <p:pic>
        <p:nvPicPr>
          <p:cNvPr id="12" name="Imagen 11" descr="Forma&#10;&#10;Descripción generada automáticamente">
            <a:extLst>
              <a:ext uri="{FF2B5EF4-FFF2-40B4-BE49-F238E27FC236}">
                <a16:creationId xmlns:a16="http://schemas.microsoft.com/office/drawing/2014/main" id="{FE6825EA-88D7-A894-B483-B9648E90E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366" y="225602"/>
            <a:ext cx="788560" cy="718093"/>
          </a:xfrm>
          <a:prstGeom prst="rect">
            <a:avLst/>
          </a:prstGeom>
        </p:spPr>
      </p:pic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8F5E7B2A-57E0-87D8-4958-6DAD6B2F244D}"/>
              </a:ext>
            </a:extLst>
          </p:cNvPr>
          <p:cNvSpPr/>
          <p:nvPr/>
        </p:nvSpPr>
        <p:spPr>
          <a:xfrm>
            <a:off x="7395099" y="660410"/>
            <a:ext cx="4067841" cy="508899"/>
          </a:xfrm>
          <a:custGeom>
            <a:avLst/>
            <a:gdLst>
              <a:gd name="connsiteX0" fmla="*/ 0 w 6188957"/>
              <a:gd name="connsiteY0" fmla="*/ 1115183 h 1574892"/>
              <a:gd name="connsiteX1" fmla="*/ 2219418 w 6188957"/>
              <a:gd name="connsiteY1" fmla="*/ 1523555 h 1574892"/>
              <a:gd name="connsiteX2" fmla="*/ 4314548 w 6188957"/>
              <a:gd name="connsiteY2" fmla="*/ 85373 h 1574892"/>
              <a:gd name="connsiteX3" fmla="*/ 6187736 w 6188957"/>
              <a:gd name="connsiteY3" fmla="*/ 307315 h 157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957" h="1574892">
                <a:moveTo>
                  <a:pt x="0" y="1115183"/>
                </a:moveTo>
                <a:cubicBezTo>
                  <a:pt x="750163" y="1405186"/>
                  <a:pt x="1500327" y="1695190"/>
                  <a:pt x="2219418" y="1523555"/>
                </a:cubicBezTo>
                <a:cubicBezTo>
                  <a:pt x="2938509" y="1351920"/>
                  <a:pt x="3653162" y="288080"/>
                  <a:pt x="4314548" y="85373"/>
                </a:cubicBezTo>
                <a:cubicBezTo>
                  <a:pt x="4975934" y="-117334"/>
                  <a:pt x="6233604" y="75016"/>
                  <a:pt x="6187736" y="307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66363BE-C753-404D-1DE6-FEA1FEBDCB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15333" y1="22250" x2="15333" y2="22250"/>
                        <a14:backgroundMark x1="15333" y1="22250" x2="15333" y2="22250"/>
                        <a14:backgroundMark x1="15000" y1="23250" x2="7556" y2="61750"/>
                        <a14:backgroundMark x1="12556" y1="40000" x2="10444" y2="73250"/>
                        <a14:backgroundMark x1="10444" y1="73250" x2="16222" y2="87250"/>
                        <a14:backgroundMark x1="16222" y1="87250" x2="20444" y2="88500"/>
                        <a14:backgroundMark x1="28333" y1="87250" x2="33333" y2="82250"/>
                        <a14:backgroundMark x1="33333" y1="82250" x2="34111" y2="81000"/>
                        <a14:backgroundMark x1="56778" y1="27750" x2="56778" y2="27750"/>
                        <a14:backgroundMark x1="59222" y1="26250" x2="56556" y2="25750"/>
                        <a14:backgroundMark x1="58778" y1="27250" x2="54333" y2="28500"/>
                        <a14:backgroundMark x1="54333" y1="28500" x2="54333" y2="28500"/>
                        <a14:backgroundMark x1="57556" y1="32250" x2="58222" y2="32250"/>
                        <a14:backgroundMark x1="58778" y1="32750" x2="58778" y2="32750"/>
                        <a14:backgroundMark x1="65667" y1="28500" x2="65667" y2="28500"/>
                        <a14:backgroundMark x1="66556" y1="27000" x2="66556" y2="27000"/>
                        <a14:backgroundMark x1="66556" y1="28750" x2="66556" y2="28750"/>
                        <a14:backgroundMark x1="72444" y1="30250" x2="72444" y2="30250"/>
                        <a14:backgroundMark x1="72111" y1="28500" x2="72111" y2="28500"/>
                        <a14:backgroundMark x1="72889" y1="32250" x2="72889" y2="32250"/>
                        <a14:backgroundMark x1="71667" y1="28000" x2="71667" y2="28000"/>
                        <a14:backgroundMark x1="71111" y1="27000" x2="71111" y2="27000"/>
                        <a14:backgroundMark x1="71000" y1="26250" x2="71000" y2="26250"/>
                        <a14:backgroundMark x1="70778" y1="25500" x2="70778" y2="25500"/>
                        <a14:backgroundMark x1="70556" y1="24500" x2="70556" y2="24500"/>
                        <a14:backgroundMark x1="70333" y1="24250" x2="70333" y2="24250"/>
                        <a14:backgroundMark x1="70111" y1="24000" x2="70111" y2="24000"/>
                        <a14:backgroundMark x1="46111" y1="25500" x2="46111" y2="25500"/>
                        <a14:backgroundMark x1="46889" y1="28750" x2="46889" y2="28750"/>
                        <a14:backgroundMark x1="38556" y1="30250" x2="38556" y2="30250"/>
                        <a14:backgroundMark x1="41222" y1="26750" x2="41222" y2="26750"/>
                        <a14:backgroundMark x1="40444" y1="26750" x2="39000" y2="2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t="8200" r="14303" b="16489"/>
          <a:stretch/>
        </p:blipFill>
        <p:spPr>
          <a:xfrm>
            <a:off x="10375597" y="330198"/>
            <a:ext cx="1052063" cy="5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3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2000">
              <a:srgbClr val="E79C5D"/>
            </a:gs>
            <a:gs pos="45140">
              <a:srgbClr val="EFBB7C"/>
            </a:gs>
            <a:gs pos="36299">
              <a:srgbClr val="F3CC8D"/>
            </a:gs>
            <a:gs pos="2000">
              <a:schemeClr val="tx2">
                <a:lumMod val="40000"/>
                <a:lumOff val="60000"/>
              </a:schemeClr>
            </a:gs>
            <a:gs pos="9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315AC0A-FBBB-AACE-30C8-CCD57126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0139" cy="112013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B3E02E3-4CED-D7EA-FE04-31608F875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905" y="1745502"/>
            <a:ext cx="9540189" cy="4452088"/>
          </a:xfrm>
          <a:prstGeom prst="rect">
            <a:avLst/>
          </a:prstGeom>
        </p:spPr>
      </p:pic>
      <p:sp>
        <p:nvSpPr>
          <p:cNvPr id="14" name="Flecha: cheurón 13">
            <a:extLst>
              <a:ext uri="{FF2B5EF4-FFF2-40B4-BE49-F238E27FC236}">
                <a16:creationId xmlns:a16="http://schemas.microsoft.com/office/drawing/2014/main" id="{CFCD332D-8945-390A-B85C-FBFA61DE3CD0}"/>
              </a:ext>
            </a:extLst>
          </p:cNvPr>
          <p:cNvSpPr/>
          <p:nvPr/>
        </p:nvSpPr>
        <p:spPr>
          <a:xfrm>
            <a:off x="1245629" y="560069"/>
            <a:ext cx="2633913" cy="967666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EDA &amp; Visualización</a:t>
            </a:r>
          </a:p>
        </p:txBody>
      </p:sp>
      <p:pic>
        <p:nvPicPr>
          <p:cNvPr id="15" name="Imagen 14" descr="Forma&#10;&#10;Descripción generada automáticamente">
            <a:extLst>
              <a:ext uri="{FF2B5EF4-FFF2-40B4-BE49-F238E27FC236}">
                <a16:creationId xmlns:a16="http://schemas.microsoft.com/office/drawing/2014/main" id="{42029D3E-BDCE-5C6C-2956-6D8A21D93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05" y="442582"/>
            <a:ext cx="788560" cy="718093"/>
          </a:xfrm>
          <a:prstGeom prst="rect">
            <a:avLst/>
          </a:prstGeom>
        </p:spPr>
      </p:pic>
      <p:pic>
        <p:nvPicPr>
          <p:cNvPr id="16" name="Imagen 15" descr="Forma&#10;&#10;Descripción generada automáticamente">
            <a:extLst>
              <a:ext uri="{FF2B5EF4-FFF2-40B4-BE49-F238E27FC236}">
                <a16:creationId xmlns:a16="http://schemas.microsoft.com/office/drawing/2014/main" id="{D6886D4A-0886-AB35-A648-05998B439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366" y="225602"/>
            <a:ext cx="788560" cy="718093"/>
          </a:xfrm>
          <a:prstGeom prst="rect">
            <a:avLst/>
          </a:prstGeom>
        </p:spPr>
      </p:pic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062EBC71-DD28-2DA1-BDFB-464AA95CD4B1}"/>
              </a:ext>
            </a:extLst>
          </p:cNvPr>
          <p:cNvSpPr/>
          <p:nvPr/>
        </p:nvSpPr>
        <p:spPr>
          <a:xfrm>
            <a:off x="7395099" y="660410"/>
            <a:ext cx="4067841" cy="508899"/>
          </a:xfrm>
          <a:custGeom>
            <a:avLst/>
            <a:gdLst>
              <a:gd name="connsiteX0" fmla="*/ 0 w 6188957"/>
              <a:gd name="connsiteY0" fmla="*/ 1115183 h 1574892"/>
              <a:gd name="connsiteX1" fmla="*/ 2219418 w 6188957"/>
              <a:gd name="connsiteY1" fmla="*/ 1523555 h 1574892"/>
              <a:gd name="connsiteX2" fmla="*/ 4314548 w 6188957"/>
              <a:gd name="connsiteY2" fmla="*/ 85373 h 1574892"/>
              <a:gd name="connsiteX3" fmla="*/ 6187736 w 6188957"/>
              <a:gd name="connsiteY3" fmla="*/ 307315 h 157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957" h="1574892">
                <a:moveTo>
                  <a:pt x="0" y="1115183"/>
                </a:moveTo>
                <a:cubicBezTo>
                  <a:pt x="750163" y="1405186"/>
                  <a:pt x="1500327" y="1695190"/>
                  <a:pt x="2219418" y="1523555"/>
                </a:cubicBezTo>
                <a:cubicBezTo>
                  <a:pt x="2938509" y="1351920"/>
                  <a:pt x="3653162" y="288080"/>
                  <a:pt x="4314548" y="85373"/>
                </a:cubicBezTo>
                <a:cubicBezTo>
                  <a:pt x="4975934" y="-117334"/>
                  <a:pt x="6233604" y="75016"/>
                  <a:pt x="6187736" y="307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239F1D9B-BEF2-0101-49CC-A4EB6BC9988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15333" y1="22250" x2="15333" y2="22250"/>
                        <a14:backgroundMark x1="15333" y1="22250" x2="15333" y2="22250"/>
                        <a14:backgroundMark x1="15000" y1="23250" x2="7556" y2="61750"/>
                        <a14:backgroundMark x1="12556" y1="40000" x2="10444" y2="73250"/>
                        <a14:backgroundMark x1="10444" y1="73250" x2="16222" y2="87250"/>
                        <a14:backgroundMark x1="16222" y1="87250" x2="20444" y2="88500"/>
                        <a14:backgroundMark x1="28333" y1="87250" x2="33333" y2="82250"/>
                        <a14:backgroundMark x1="33333" y1="82250" x2="34111" y2="81000"/>
                        <a14:backgroundMark x1="56778" y1="27750" x2="56778" y2="27750"/>
                        <a14:backgroundMark x1="59222" y1="26250" x2="56556" y2="25750"/>
                        <a14:backgroundMark x1="58778" y1="27250" x2="54333" y2="28500"/>
                        <a14:backgroundMark x1="54333" y1="28500" x2="54333" y2="28500"/>
                        <a14:backgroundMark x1="57556" y1="32250" x2="58222" y2="32250"/>
                        <a14:backgroundMark x1="58778" y1="32750" x2="58778" y2="32750"/>
                        <a14:backgroundMark x1="65667" y1="28500" x2="65667" y2="28500"/>
                        <a14:backgroundMark x1="66556" y1="27000" x2="66556" y2="27000"/>
                        <a14:backgroundMark x1="66556" y1="28750" x2="66556" y2="28750"/>
                        <a14:backgroundMark x1="72444" y1="30250" x2="72444" y2="30250"/>
                        <a14:backgroundMark x1="72111" y1="28500" x2="72111" y2="28500"/>
                        <a14:backgroundMark x1="72889" y1="32250" x2="72889" y2="32250"/>
                        <a14:backgroundMark x1="71667" y1="28000" x2="71667" y2="28000"/>
                        <a14:backgroundMark x1="71111" y1="27000" x2="71111" y2="27000"/>
                        <a14:backgroundMark x1="71000" y1="26250" x2="71000" y2="26250"/>
                        <a14:backgroundMark x1="70778" y1="25500" x2="70778" y2="25500"/>
                        <a14:backgroundMark x1="70556" y1="24500" x2="70556" y2="24500"/>
                        <a14:backgroundMark x1="70333" y1="24250" x2="70333" y2="24250"/>
                        <a14:backgroundMark x1="70111" y1="24000" x2="70111" y2="24000"/>
                        <a14:backgroundMark x1="46111" y1="25500" x2="46111" y2="25500"/>
                        <a14:backgroundMark x1="46889" y1="28750" x2="46889" y2="28750"/>
                        <a14:backgroundMark x1="38556" y1="30250" x2="38556" y2="30250"/>
                        <a14:backgroundMark x1="41222" y1="26750" x2="41222" y2="26750"/>
                        <a14:backgroundMark x1="40444" y1="26750" x2="39000" y2="2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t="8200" r="14303" b="16489"/>
          <a:stretch/>
        </p:blipFill>
        <p:spPr>
          <a:xfrm>
            <a:off x="10145139" y="330198"/>
            <a:ext cx="1052063" cy="5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3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2000">
              <a:srgbClr val="E79C5D"/>
            </a:gs>
            <a:gs pos="45140">
              <a:srgbClr val="EFBB7C"/>
            </a:gs>
            <a:gs pos="36299">
              <a:srgbClr val="F3CC8D"/>
            </a:gs>
            <a:gs pos="2000">
              <a:schemeClr val="tx2">
                <a:lumMod val="40000"/>
                <a:lumOff val="60000"/>
              </a:schemeClr>
            </a:gs>
            <a:gs pos="9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315AC0A-FBBB-AACE-30C8-CCD57126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0139" cy="112013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87E23D8-6F11-1027-022C-F1DA20252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022" y="1759605"/>
            <a:ext cx="9353955" cy="4544999"/>
          </a:xfrm>
          <a:prstGeom prst="rect">
            <a:avLst/>
          </a:prstGeom>
        </p:spPr>
      </p:pic>
      <p:sp>
        <p:nvSpPr>
          <p:cNvPr id="13" name="Flecha: cheurón 12">
            <a:extLst>
              <a:ext uri="{FF2B5EF4-FFF2-40B4-BE49-F238E27FC236}">
                <a16:creationId xmlns:a16="http://schemas.microsoft.com/office/drawing/2014/main" id="{555BB587-D936-2B03-1502-F0F972527B45}"/>
              </a:ext>
            </a:extLst>
          </p:cNvPr>
          <p:cNvSpPr/>
          <p:nvPr/>
        </p:nvSpPr>
        <p:spPr>
          <a:xfrm>
            <a:off x="1245629" y="560069"/>
            <a:ext cx="2633913" cy="967666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EDA &amp; Visualización</a:t>
            </a:r>
          </a:p>
        </p:txBody>
      </p:sp>
      <p:pic>
        <p:nvPicPr>
          <p:cNvPr id="15" name="Imagen 14" descr="Forma&#10;&#10;Descripción generada automáticamente">
            <a:extLst>
              <a:ext uri="{FF2B5EF4-FFF2-40B4-BE49-F238E27FC236}">
                <a16:creationId xmlns:a16="http://schemas.microsoft.com/office/drawing/2014/main" id="{5F0597DC-4066-B410-4CCA-2EF66959D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05" y="442582"/>
            <a:ext cx="788560" cy="718093"/>
          </a:xfrm>
          <a:prstGeom prst="rect">
            <a:avLst/>
          </a:prstGeom>
        </p:spPr>
      </p:pic>
      <p:pic>
        <p:nvPicPr>
          <p:cNvPr id="16" name="Imagen 15" descr="Forma&#10;&#10;Descripción generada automáticamente">
            <a:extLst>
              <a:ext uri="{FF2B5EF4-FFF2-40B4-BE49-F238E27FC236}">
                <a16:creationId xmlns:a16="http://schemas.microsoft.com/office/drawing/2014/main" id="{77D3E640-0D25-F4BE-0537-72B5F5AA5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366" y="225602"/>
            <a:ext cx="788560" cy="718093"/>
          </a:xfrm>
          <a:prstGeom prst="rect">
            <a:avLst/>
          </a:prstGeom>
        </p:spPr>
      </p:pic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226F17D8-189D-62CE-DF60-974EB8F4EE35}"/>
              </a:ext>
            </a:extLst>
          </p:cNvPr>
          <p:cNvSpPr/>
          <p:nvPr/>
        </p:nvSpPr>
        <p:spPr>
          <a:xfrm>
            <a:off x="7395099" y="660410"/>
            <a:ext cx="4067841" cy="508899"/>
          </a:xfrm>
          <a:custGeom>
            <a:avLst/>
            <a:gdLst>
              <a:gd name="connsiteX0" fmla="*/ 0 w 6188957"/>
              <a:gd name="connsiteY0" fmla="*/ 1115183 h 1574892"/>
              <a:gd name="connsiteX1" fmla="*/ 2219418 w 6188957"/>
              <a:gd name="connsiteY1" fmla="*/ 1523555 h 1574892"/>
              <a:gd name="connsiteX2" fmla="*/ 4314548 w 6188957"/>
              <a:gd name="connsiteY2" fmla="*/ 85373 h 1574892"/>
              <a:gd name="connsiteX3" fmla="*/ 6187736 w 6188957"/>
              <a:gd name="connsiteY3" fmla="*/ 307315 h 157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957" h="1574892">
                <a:moveTo>
                  <a:pt x="0" y="1115183"/>
                </a:moveTo>
                <a:cubicBezTo>
                  <a:pt x="750163" y="1405186"/>
                  <a:pt x="1500327" y="1695190"/>
                  <a:pt x="2219418" y="1523555"/>
                </a:cubicBezTo>
                <a:cubicBezTo>
                  <a:pt x="2938509" y="1351920"/>
                  <a:pt x="3653162" y="288080"/>
                  <a:pt x="4314548" y="85373"/>
                </a:cubicBezTo>
                <a:cubicBezTo>
                  <a:pt x="4975934" y="-117334"/>
                  <a:pt x="6233604" y="75016"/>
                  <a:pt x="6187736" y="307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583BB574-EF0B-5E5A-F312-9E0F88D384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15333" y1="22250" x2="15333" y2="22250"/>
                        <a14:backgroundMark x1="15333" y1="22250" x2="15333" y2="22250"/>
                        <a14:backgroundMark x1="15000" y1="23250" x2="7556" y2="61750"/>
                        <a14:backgroundMark x1="12556" y1="40000" x2="10444" y2="73250"/>
                        <a14:backgroundMark x1="10444" y1="73250" x2="16222" y2="87250"/>
                        <a14:backgroundMark x1="16222" y1="87250" x2="20444" y2="88500"/>
                        <a14:backgroundMark x1="28333" y1="87250" x2="33333" y2="82250"/>
                        <a14:backgroundMark x1="33333" y1="82250" x2="34111" y2="81000"/>
                        <a14:backgroundMark x1="56778" y1="27750" x2="56778" y2="27750"/>
                        <a14:backgroundMark x1="59222" y1="26250" x2="56556" y2="25750"/>
                        <a14:backgroundMark x1="58778" y1="27250" x2="54333" y2="28500"/>
                        <a14:backgroundMark x1="54333" y1="28500" x2="54333" y2="28500"/>
                        <a14:backgroundMark x1="57556" y1="32250" x2="58222" y2="32250"/>
                        <a14:backgroundMark x1="58778" y1="32750" x2="58778" y2="32750"/>
                        <a14:backgroundMark x1="65667" y1="28500" x2="65667" y2="28500"/>
                        <a14:backgroundMark x1="66556" y1="27000" x2="66556" y2="27000"/>
                        <a14:backgroundMark x1="66556" y1="28750" x2="66556" y2="28750"/>
                        <a14:backgroundMark x1="72444" y1="30250" x2="72444" y2="30250"/>
                        <a14:backgroundMark x1="72111" y1="28500" x2="72111" y2="28500"/>
                        <a14:backgroundMark x1="72889" y1="32250" x2="72889" y2="32250"/>
                        <a14:backgroundMark x1="71667" y1="28000" x2="71667" y2="28000"/>
                        <a14:backgroundMark x1="71111" y1="27000" x2="71111" y2="27000"/>
                        <a14:backgroundMark x1="71000" y1="26250" x2="71000" y2="26250"/>
                        <a14:backgroundMark x1="70778" y1="25500" x2="70778" y2="25500"/>
                        <a14:backgroundMark x1="70556" y1="24500" x2="70556" y2="24500"/>
                        <a14:backgroundMark x1="70333" y1="24250" x2="70333" y2="24250"/>
                        <a14:backgroundMark x1="70111" y1="24000" x2="70111" y2="24000"/>
                        <a14:backgroundMark x1="46111" y1="25500" x2="46111" y2="25500"/>
                        <a14:backgroundMark x1="46889" y1="28750" x2="46889" y2="28750"/>
                        <a14:backgroundMark x1="38556" y1="30250" x2="38556" y2="30250"/>
                        <a14:backgroundMark x1="41222" y1="26750" x2="41222" y2="26750"/>
                        <a14:backgroundMark x1="40444" y1="26750" x2="39000" y2="2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t="8200" r="14303" b="16489"/>
          <a:stretch/>
        </p:blipFill>
        <p:spPr>
          <a:xfrm>
            <a:off x="9925304" y="330198"/>
            <a:ext cx="1052063" cy="5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2000">
              <a:srgbClr val="E79C5D"/>
            </a:gs>
            <a:gs pos="45140">
              <a:srgbClr val="EFBB7C"/>
            </a:gs>
            <a:gs pos="36299">
              <a:srgbClr val="F3CC8D"/>
            </a:gs>
            <a:gs pos="2000">
              <a:schemeClr val="tx2">
                <a:lumMod val="40000"/>
                <a:lumOff val="60000"/>
              </a:schemeClr>
            </a:gs>
            <a:gs pos="9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315AC0A-FBBB-AACE-30C8-CCD57126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0139" cy="112013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302F460-A2E6-5237-AF35-8CB9F84F5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802" y="1759605"/>
            <a:ext cx="9666395" cy="4617165"/>
          </a:xfrm>
          <a:prstGeom prst="rect">
            <a:avLst/>
          </a:prstGeom>
        </p:spPr>
      </p:pic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C82C86A3-6F90-8B81-657F-5EA76E265550}"/>
              </a:ext>
            </a:extLst>
          </p:cNvPr>
          <p:cNvSpPr/>
          <p:nvPr/>
        </p:nvSpPr>
        <p:spPr>
          <a:xfrm>
            <a:off x="1245629" y="560069"/>
            <a:ext cx="2633913" cy="967666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EDA &amp; Visualización</a:t>
            </a:r>
          </a:p>
        </p:txBody>
      </p:sp>
      <p:pic>
        <p:nvPicPr>
          <p:cNvPr id="12" name="Imagen 11" descr="Forma&#10;&#10;Descripción generada automáticamente">
            <a:extLst>
              <a:ext uri="{FF2B5EF4-FFF2-40B4-BE49-F238E27FC236}">
                <a16:creationId xmlns:a16="http://schemas.microsoft.com/office/drawing/2014/main" id="{A7C762B3-991A-8378-9277-77DA0F43B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05" y="442582"/>
            <a:ext cx="788560" cy="718093"/>
          </a:xfrm>
          <a:prstGeom prst="rect">
            <a:avLst/>
          </a:prstGeom>
        </p:spPr>
      </p:pic>
      <p:pic>
        <p:nvPicPr>
          <p:cNvPr id="13" name="Imagen 12" descr="Forma&#10;&#10;Descripción generada automáticamente">
            <a:extLst>
              <a:ext uri="{FF2B5EF4-FFF2-40B4-BE49-F238E27FC236}">
                <a16:creationId xmlns:a16="http://schemas.microsoft.com/office/drawing/2014/main" id="{ADCE173A-E04B-2C0A-3E34-E7FD7025B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02" b="93458" l="6809" r="93617">
                        <a14:foregroundMark x1="48511" y1="6075" x2="48511" y2="6075"/>
                        <a14:foregroundMark x1="48085" y1="1869" x2="48936" y2="2336"/>
                        <a14:foregroundMark x1="45106" y1="82710" x2="45106" y2="82710"/>
                        <a14:foregroundMark x1="32340" y1="85514" x2="46809" y2="86449"/>
                        <a14:foregroundMark x1="41277" y1="80374" x2="63830" y2="92523"/>
                        <a14:foregroundMark x1="63830" y1="92523" x2="88085" y2="92523"/>
                        <a14:foregroundMark x1="88085" y1="92523" x2="81702" y2="77570"/>
                        <a14:foregroundMark x1="88511" y1="83645" x2="88511" y2="83645"/>
                        <a14:foregroundMark x1="81277" y1="79907" x2="74468" y2="82710"/>
                        <a14:foregroundMark x1="67234" y1="77570" x2="58298" y2="86916"/>
                        <a14:foregroundMark x1="93191" y1="92056" x2="91915" y2="92056"/>
                        <a14:foregroundMark x1="7234" y1="92056" x2="7234" y2="92056"/>
                        <a14:foregroundMark x1="14468" y1="93458" x2="14468" y2="93458"/>
                        <a14:foregroundMark x1="91915" y1="90654" x2="91915" y2="90654"/>
                        <a14:foregroundMark x1="92766" y1="92056" x2="92766" y2="92056"/>
                        <a14:foregroundMark x1="92766" y1="92991" x2="92766" y2="92991"/>
                        <a14:foregroundMark x1="93617" y1="93458" x2="93617" y2="93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366" y="225602"/>
            <a:ext cx="788560" cy="718093"/>
          </a:xfrm>
          <a:prstGeom prst="rect">
            <a:avLst/>
          </a:prstGeom>
        </p:spPr>
      </p:pic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F03293C1-551E-9508-E30C-F884FE8066A0}"/>
              </a:ext>
            </a:extLst>
          </p:cNvPr>
          <p:cNvSpPr/>
          <p:nvPr/>
        </p:nvSpPr>
        <p:spPr>
          <a:xfrm>
            <a:off x="7395099" y="660410"/>
            <a:ext cx="4067841" cy="508899"/>
          </a:xfrm>
          <a:custGeom>
            <a:avLst/>
            <a:gdLst>
              <a:gd name="connsiteX0" fmla="*/ 0 w 6188957"/>
              <a:gd name="connsiteY0" fmla="*/ 1115183 h 1574892"/>
              <a:gd name="connsiteX1" fmla="*/ 2219418 w 6188957"/>
              <a:gd name="connsiteY1" fmla="*/ 1523555 h 1574892"/>
              <a:gd name="connsiteX2" fmla="*/ 4314548 w 6188957"/>
              <a:gd name="connsiteY2" fmla="*/ 85373 h 1574892"/>
              <a:gd name="connsiteX3" fmla="*/ 6187736 w 6188957"/>
              <a:gd name="connsiteY3" fmla="*/ 307315 h 157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957" h="1574892">
                <a:moveTo>
                  <a:pt x="0" y="1115183"/>
                </a:moveTo>
                <a:cubicBezTo>
                  <a:pt x="750163" y="1405186"/>
                  <a:pt x="1500327" y="1695190"/>
                  <a:pt x="2219418" y="1523555"/>
                </a:cubicBezTo>
                <a:cubicBezTo>
                  <a:pt x="2938509" y="1351920"/>
                  <a:pt x="3653162" y="288080"/>
                  <a:pt x="4314548" y="85373"/>
                </a:cubicBezTo>
                <a:cubicBezTo>
                  <a:pt x="4975934" y="-117334"/>
                  <a:pt x="6233604" y="75016"/>
                  <a:pt x="6187736" y="307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355BF6B-EBA4-CE0D-831C-2B83DF23DBB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15333" y1="22250" x2="15333" y2="22250"/>
                        <a14:backgroundMark x1="15333" y1="22250" x2="15333" y2="22250"/>
                        <a14:backgroundMark x1="15000" y1="23250" x2="7556" y2="61750"/>
                        <a14:backgroundMark x1="12556" y1="40000" x2="10444" y2="73250"/>
                        <a14:backgroundMark x1="10444" y1="73250" x2="16222" y2="87250"/>
                        <a14:backgroundMark x1="16222" y1="87250" x2="20444" y2="88500"/>
                        <a14:backgroundMark x1="28333" y1="87250" x2="33333" y2="82250"/>
                        <a14:backgroundMark x1="33333" y1="82250" x2="34111" y2="81000"/>
                        <a14:backgroundMark x1="56778" y1="27750" x2="56778" y2="27750"/>
                        <a14:backgroundMark x1="59222" y1="26250" x2="56556" y2="25750"/>
                        <a14:backgroundMark x1="58778" y1="27250" x2="54333" y2="28500"/>
                        <a14:backgroundMark x1="54333" y1="28500" x2="54333" y2="28500"/>
                        <a14:backgroundMark x1="57556" y1="32250" x2="58222" y2="32250"/>
                        <a14:backgroundMark x1="58778" y1="32750" x2="58778" y2="32750"/>
                        <a14:backgroundMark x1="65667" y1="28500" x2="65667" y2="28500"/>
                        <a14:backgroundMark x1="66556" y1="27000" x2="66556" y2="27000"/>
                        <a14:backgroundMark x1="66556" y1="28750" x2="66556" y2="28750"/>
                        <a14:backgroundMark x1="72444" y1="30250" x2="72444" y2="30250"/>
                        <a14:backgroundMark x1="72111" y1="28500" x2="72111" y2="28500"/>
                        <a14:backgroundMark x1="72889" y1="32250" x2="72889" y2="32250"/>
                        <a14:backgroundMark x1="71667" y1="28000" x2="71667" y2="28000"/>
                        <a14:backgroundMark x1="71111" y1="27000" x2="71111" y2="27000"/>
                        <a14:backgroundMark x1="71000" y1="26250" x2="71000" y2="26250"/>
                        <a14:backgroundMark x1="70778" y1="25500" x2="70778" y2="25500"/>
                        <a14:backgroundMark x1="70556" y1="24500" x2="70556" y2="24500"/>
                        <a14:backgroundMark x1="70333" y1="24250" x2="70333" y2="24250"/>
                        <a14:backgroundMark x1="70111" y1="24000" x2="70111" y2="24000"/>
                        <a14:backgroundMark x1="46111" y1="25500" x2="46111" y2="25500"/>
                        <a14:backgroundMark x1="46889" y1="28750" x2="46889" y2="28750"/>
                        <a14:backgroundMark x1="38556" y1="30250" x2="38556" y2="30250"/>
                        <a14:backgroundMark x1="41222" y1="26750" x2="41222" y2="26750"/>
                        <a14:backgroundMark x1="40444" y1="26750" x2="39000" y2="2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t="8200" r="14303" b="16489"/>
          <a:stretch/>
        </p:blipFill>
        <p:spPr>
          <a:xfrm>
            <a:off x="9747808" y="330198"/>
            <a:ext cx="1052063" cy="5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7582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1466</TotalTime>
  <Words>491</Words>
  <Application>Microsoft Office PowerPoint</Application>
  <PresentationFormat>Panorámica</PresentationFormat>
  <Paragraphs>120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Century Gothic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Pizarro</dc:creator>
  <cp:lastModifiedBy>Victor Pizarro</cp:lastModifiedBy>
  <cp:revision>7</cp:revision>
  <dcterms:created xsi:type="dcterms:W3CDTF">2022-07-26T09:58:21Z</dcterms:created>
  <dcterms:modified xsi:type="dcterms:W3CDTF">2022-07-30T08:33:59Z</dcterms:modified>
</cp:coreProperties>
</file>