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Nunito" pitchFamily="2" charset="77"/>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a027ba490a_0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a027ba490a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a027ba490a_0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a027ba490a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a027ba490a_0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a027ba490a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a027ba490a_0_1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a027ba490a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a027ba490a_0_1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a027ba490a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a027ba490a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a027ba490a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a027ba490a_0_2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a027ba490a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a027ba490a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a027ba490a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a027ba490a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a027ba490a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a027ba490a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a027ba490a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a027ba490a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a027ba490a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a027ba490a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a027ba490a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a027ba490a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a027ba490a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a027ba490a_0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a027ba490a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Advance Programming Practices - Fall 2023</a:t>
            </a:r>
            <a:endParaRPr/>
          </a:p>
        </p:txBody>
      </p:sp>
      <p:sp>
        <p:nvSpPr>
          <p:cNvPr id="129" name="Google Shape;129;p13"/>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Project Build 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Order creation phase</a:t>
            </a:r>
            <a:endParaRPr/>
          </a:p>
        </p:txBody>
      </p:sp>
      <p:sp>
        <p:nvSpPr>
          <p:cNvPr id="183" name="Google Shape;183;p22"/>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800"/>
              <a:t>Application of the human, hostile, charitable, erratic, and dishonest behaviours. Without any form of user interaction, the aggressive, kind, erratic, and dishonest players automatically make decisions and set orders. To make choices and issue commands, the human player depends on user commands.</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Human player order creation commands</a:t>
            </a:r>
            <a:endParaRPr/>
          </a:p>
        </p:txBody>
      </p:sp>
      <p:sp>
        <p:nvSpPr>
          <p:cNvPr id="189" name="Google Shape;189;p23"/>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800"/>
              <a:t>Human player order creation command is implemented according to the build-3 grading file.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Order execution phase</a:t>
            </a:r>
            <a:endParaRPr/>
          </a:p>
        </p:txBody>
      </p:sp>
      <p:sp>
        <p:nvSpPr>
          <p:cNvPr id="195" name="Google Shape;195;p2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800"/>
              <a:t>Using the next_order() method, the GameEngine asks each Player for their next order, and then uses the order's execute() method to carry out the order.</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Programming process</a:t>
            </a:r>
            <a:endParaRPr/>
          </a:p>
        </p:txBody>
      </p:sp>
      <p:sp>
        <p:nvSpPr>
          <p:cNvPr id="201" name="Google Shape;201;p2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We follow these programming process while building this project.</a:t>
            </a:r>
            <a:endParaRPr sz="1800"/>
          </a:p>
          <a:p>
            <a:pPr marL="457200" lvl="0" indent="-342900" algn="l" rtl="0">
              <a:spcBef>
                <a:spcPts val="1200"/>
              </a:spcBef>
              <a:spcAft>
                <a:spcPts val="0"/>
              </a:spcAft>
              <a:buSzPts val="1800"/>
              <a:buChar char="●"/>
            </a:pPr>
            <a:r>
              <a:rPr lang="en" sz="1800"/>
              <a:t>Architectural design : follows different design pattern such as State, Command, Observer, Adapter, and Strategy patterns.</a:t>
            </a:r>
            <a:endParaRPr sz="1800"/>
          </a:p>
          <a:p>
            <a:pPr marL="457200" lvl="0" indent="-342900" algn="l" rtl="0">
              <a:spcBef>
                <a:spcPts val="0"/>
              </a:spcBef>
              <a:spcAft>
                <a:spcPts val="0"/>
              </a:spcAft>
              <a:buSzPts val="1800"/>
              <a:buChar char="●"/>
            </a:pPr>
            <a:r>
              <a:rPr lang="en" sz="1800"/>
              <a:t>Software Versioning repository maintained throughout the whole time while building this project.</a:t>
            </a:r>
            <a:endParaRPr sz="1800"/>
          </a:p>
          <a:p>
            <a:pPr marL="457200" lvl="0" indent="-342900" algn="l" rtl="0">
              <a:spcBef>
                <a:spcPts val="0"/>
              </a:spcBef>
              <a:spcAft>
                <a:spcPts val="0"/>
              </a:spcAft>
              <a:buSzPts val="1800"/>
              <a:buChar char="●"/>
            </a:pPr>
            <a:r>
              <a:rPr lang="en" sz="1800"/>
              <a:t>API documentation: documentation completed using Javadoc</a:t>
            </a:r>
            <a:endParaRPr sz="1800"/>
          </a:p>
          <a:p>
            <a:pPr marL="457200" lvl="0" indent="0" algn="l" rtl="0">
              <a:spcBef>
                <a:spcPts val="1200"/>
              </a:spcBef>
              <a:spcAft>
                <a:spcPts val="1200"/>
              </a:spcAft>
              <a:buNone/>
            </a:pP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Programming Process</a:t>
            </a:r>
            <a:endParaRPr/>
          </a:p>
        </p:txBody>
      </p:sp>
      <p:sp>
        <p:nvSpPr>
          <p:cNvPr id="207" name="Google Shape;207;p26"/>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a:t>Unit testing framework: completed 50 relevant test cases testing the most important aspects of the code which is mentioned in build-3 file.</a:t>
            </a:r>
            <a:endParaRPr sz="1800"/>
          </a:p>
          <a:p>
            <a:pPr marL="457200" lvl="0" indent="-342900" algn="l" rtl="0">
              <a:spcBef>
                <a:spcPts val="0"/>
              </a:spcBef>
              <a:spcAft>
                <a:spcPts val="0"/>
              </a:spcAft>
              <a:buSzPts val="1800"/>
              <a:buChar char="●"/>
            </a:pPr>
            <a:r>
              <a:rPr lang="en" sz="1800"/>
              <a:t>Coding standards: adherence to the coding guidelines listed project guidelines.</a:t>
            </a:r>
            <a:endParaRPr sz="1800"/>
          </a:p>
          <a:p>
            <a:pPr marL="457200" lvl="0" indent="-342900" algn="l" rtl="0">
              <a:spcBef>
                <a:spcPts val="0"/>
              </a:spcBef>
              <a:spcAft>
                <a:spcPts val="0"/>
              </a:spcAft>
              <a:buSzPts val="1800"/>
              <a:buChar char="●"/>
            </a:pPr>
            <a:r>
              <a:rPr lang="en" sz="1800"/>
              <a:t>Refactoring: Applied refactoring operation on build 2.</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			Thank You.</a:t>
            </a:r>
            <a:endParaRPr dirty="0"/>
          </a:p>
        </p:txBody>
      </p:sp>
      <p:sp>
        <p:nvSpPr>
          <p:cNvPr id="213" name="Google Shape;213;p27"/>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				</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Group Members</a:t>
            </a:r>
            <a:endParaRPr/>
          </a:p>
        </p:txBody>
      </p:sp>
      <p:sp>
        <p:nvSpPr>
          <p:cNvPr id="135" name="Google Shape;135;p1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a:t>Mohammad Al-Shariar, 40263705</a:t>
            </a:r>
            <a:endParaRPr sz="1800"/>
          </a:p>
          <a:p>
            <a:pPr marL="457200" lvl="0" indent="-342900" algn="l" rtl="0">
              <a:spcBef>
                <a:spcPts val="0"/>
              </a:spcBef>
              <a:spcAft>
                <a:spcPts val="0"/>
              </a:spcAft>
              <a:buSzPts val="1800"/>
              <a:buChar char="●"/>
            </a:pPr>
            <a:r>
              <a:rPr lang="en" sz="1800"/>
              <a:t>Angad Virdi</a:t>
            </a:r>
            <a:endParaRPr sz="1800"/>
          </a:p>
          <a:p>
            <a:pPr marL="457200" lvl="0" indent="-342900" algn="l" rtl="0">
              <a:spcBef>
                <a:spcPts val="0"/>
              </a:spcBef>
              <a:spcAft>
                <a:spcPts val="0"/>
              </a:spcAft>
              <a:buSzPts val="1800"/>
              <a:buChar char="●"/>
            </a:pPr>
            <a:r>
              <a:rPr lang="en" sz="1800"/>
              <a:t>Karansinh Matroja</a:t>
            </a:r>
            <a:endParaRPr sz="1800"/>
          </a:p>
          <a:p>
            <a:pPr marL="457200" lvl="0" indent="-342900" algn="l" rtl="0">
              <a:spcBef>
                <a:spcPts val="0"/>
              </a:spcBef>
              <a:spcAft>
                <a:spcPts val="0"/>
              </a:spcAft>
              <a:buSzPts val="1800"/>
              <a:buChar char="●"/>
            </a:pPr>
            <a:r>
              <a:rPr lang="en" sz="1800"/>
              <a:t>Kevin Wadera</a:t>
            </a:r>
            <a:endParaRPr sz="1800"/>
          </a:p>
          <a:p>
            <a:pPr marL="457200" lvl="0" indent="-342900" algn="l" rtl="0">
              <a:spcBef>
                <a:spcPts val="0"/>
              </a:spcBef>
              <a:spcAft>
                <a:spcPts val="0"/>
              </a:spcAft>
              <a:buSzPts val="1800"/>
              <a:buChar char="●"/>
            </a:pPr>
            <a:r>
              <a:rPr lang="en" sz="1800"/>
              <a:t>Sadiq Ali Shaik</a:t>
            </a:r>
            <a:endParaRPr sz="1800"/>
          </a:p>
          <a:p>
            <a:pPr marL="457200" lvl="0" indent="-342900" algn="l" rtl="0">
              <a:spcBef>
                <a:spcPts val="0"/>
              </a:spcBef>
              <a:spcAft>
                <a:spcPts val="0"/>
              </a:spcAft>
              <a:buSzPts val="1800"/>
              <a:buChar char="●"/>
            </a:pPr>
            <a:r>
              <a:rPr lang="en" sz="1800"/>
              <a:t>Victor Nwatu</a:t>
            </a:r>
            <a:endParaRPr sz="1800"/>
          </a:p>
          <a:p>
            <a:pPr marL="45720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Functional Requirements</a:t>
            </a:r>
            <a:endParaRPr/>
          </a:p>
        </p:txBody>
      </p:sp>
      <p:sp>
        <p:nvSpPr>
          <p:cNvPr id="141" name="Google Shape;141;p1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a:t>Map save/load</a:t>
            </a:r>
            <a:endParaRPr sz="2400"/>
          </a:p>
          <a:p>
            <a:pPr marL="0" lvl="0" indent="0" algn="l" rtl="0">
              <a:spcBef>
                <a:spcPts val="1200"/>
              </a:spcBef>
              <a:spcAft>
                <a:spcPts val="1200"/>
              </a:spcAft>
              <a:buNone/>
            </a:pPr>
            <a:r>
              <a:rPr lang="en" sz="1400"/>
              <a:t>This feature is done using adapter pattern and it is done according to requirement mentioned in the build-3 file.</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Map editing/loading/saving</a:t>
            </a:r>
            <a:endParaRPr/>
          </a:p>
        </p:txBody>
      </p:sp>
      <p:sp>
        <p:nvSpPr>
          <p:cNvPr id="147" name="Google Shape;147;p16"/>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a:t>Able to save map using conquest or domination map format. After loading a map from existing map file, it is possible to edit or create a new map from scratch.</a:t>
            </a:r>
            <a:endParaRPr sz="1800"/>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Game Play</a:t>
            </a:r>
            <a:endParaRPr/>
          </a:p>
        </p:txBody>
      </p:sp>
      <p:sp>
        <p:nvSpPr>
          <p:cNvPr id="153" name="Google Shape;153;p17"/>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sz="1900"/>
              <a:t>Used Strategy pattern to refactor the issueOrder() method in Player to provide flexible behaviour. In the main development phase, implement different behaviours of computer players as techniques to enable dynamic execution.</a:t>
            </a:r>
            <a:endParaRPr sz="1900"/>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Game Play</a:t>
            </a:r>
            <a:endParaRPr/>
          </a:p>
        </p:txBody>
      </p:sp>
      <p:sp>
        <p:nvSpPr>
          <p:cNvPr id="159" name="Google Shape;159;p18"/>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800"/>
              <a:t>Players begin with no cards, and when they conquer a country, they are awarded one random card every turn. This card is used to create orders in the issueOrders() method.</a:t>
            </a:r>
            <a:endParaRPr sz="1800"/>
          </a:p>
          <a:p>
            <a:pPr marL="0" lvl="0" indent="0" algn="l" rtl="0">
              <a:spcBef>
                <a:spcPts val="1200"/>
              </a:spcBef>
              <a:spcAft>
                <a:spcPts val="0"/>
              </a:spcAft>
              <a:buNone/>
            </a:pPr>
            <a:r>
              <a:rPr lang="en" sz="1800"/>
              <a:t>Single game mode:  Implemented Single game mode. Until a player conquers the entire map, the game will continue; if no human player is present, it will go entirely mechanically.</a:t>
            </a:r>
            <a:endParaRPr sz="1800"/>
          </a:p>
          <a:p>
            <a:pPr marL="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Game Play</a:t>
            </a:r>
            <a:endParaRPr/>
          </a:p>
        </p:txBody>
      </p:sp>
      <p:sp>
        <p:nvSpPr>
          <p:cNvPr id="165" name="Google Shape;165;p19"/>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a:t>Tournament Mode: Until a player conquers the entire map, the game will continue; if no human player is present, it will go entirely mechanically.</a:t>
            </a:r>
            <a:endParaRPr sz="1800"/>
          </a:p>
          <a:p>
            <a:pPr marL="0" lvl="0" indent="0" algn="l" rtl="0">
              <a:spcBef>
                <a:spcPts val="1200"/>
              </a:spcBef>
              <a:spcAft>
                <a:spcPts val="0"/>
              </a:spcAft>
              <a:buNone/>
            </a:pPr>
            <a:r>
              <a:rPr lang="en" sz="1800"/>
              <a:t>Game Save/Load: This allow consumers to continue playing the game in exactly the same way by saving and loading it while they're still playing.</a:t>
            </a:r>
            <a:endParaRPr sz="1800"/>
          </a:p>
          <a:p>
            <a:pPr marL="0" lvl="0" indent="0" algn="l" rtl="0">
              <a:spcBef>
                <a:spcPts val="12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Game startup phase</a:t>
            </a:r>
            <a:endParaRPr/>
          </a:p>
        </p:txBody>
      </p:sp>
      <p:sp>
        <p:nvSpPr>
          <p:cNvPr id="171" name="Google Shape;171;p20"/>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a:t>Completed</a:t>
            </a:r>
            <a:r>
              <a:rPr lang="en"/>
              <a:t> I</a:t>
            </a:r>
            <a:r>
              <a:rPr lang="en" sz="1800"/>
              <a:t>mplementing startup commands. like</a:t>
            </a:r>
            <a:endParaRPr sz="1800"/>
          </a:p>
          <a:p>
            <a:pPr marL="0" lvl="0" indent="0" algn="l" rtl="0">
              <a:spcBef>
                <a:spcPts val="1200"/>
              </a:spcBef>
              <a:spcAft>
                <a:spcPts val="0"/>
              </a:spcAft>
              <a:buNone/>
            </a:pPr>
            <a:r>
              <a:rPr lang="en" sz="1800"/>
              <a:t>loadmap filename </a:t>
            </a:r>
            <a:endParaRPr sz="1800"/>
          </a:p>
          <a:p>
            <a:pPr marL="0" lvl="0" indent="0" algn="l" rtl="0">
              <a:spcBef>
                <a:spcPts val="1200"/>
              </a:spcBef>
              <a:spcAft>
                <a:spcPts val="0"/>
              </a:spcAft>
              <a:buNone/>
            </a:pPr>
            <a:r>
              <a:rPr lang="en" sz="1800"/>
              <a:t>gameplayer -add playername -remove playername </a:t>
            </a:r>
            <a:endParaRPr sz="1800"/>
          </a:p>
          <a:p>
            <a:pPr marL="0" lvl="0" indent="0" algn="l" rtl="0">
              <a:spcBef>
                <a:spcPts val="1200"/>
              </a:spcBef>
              <a:spcAft>
                <a:spcPts val="1200"/>
              </a:spcAft>
              <a:buNone/>
            </a:pPr>
            <a:r>
              <a:rPr lang="en" sz="1800"/>
              <a:t>assigncountries</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Reinforcement phase</a:t>
            </a:r>
            <a:endParaRPr/>
          </a:p>
        </p:txBody>
      </p:sp>
      <p:sp>
        <p:nvSpPr>
          <p:cNvPr id="177" name="Google Shape;177;p21"/>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800"/>
              <a:t>A player is assigned a number of reinforcement troops at the start of each game, which are determined by the Warzone regulations.</a:t>
            </a:r>
            <a:endParaRPr sz="1800"/>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525</Words>
  <Application>Microsoft Macintosh PowerPoint</Application>
  <PresentationFormat>On-screen Show (16:9)</PresentationFormat>
  <Paragraphs>47</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Nunito</vt:lpstr>
      <vt:lpstr>Calibri</vt:lpstr>
      <vt:lpstr>Shift</vt:lpstr>
      <vt:lpstr>Advance Programming Practices - Fall 2023</vt:lpstr>
      <vt:lpstr>Group Members</vt:lpstr>
      <vt:lpstr>Functional Requirements</vt:lpstr>
      <vt:lpstr>Map editing/loading/saving</vt:lpstr>
      <vt:lpstr>Game Play</vt:lpstr>
      <vt:lpstr>Game Play</vt:lpstr>
      <vt:lpstr>Game Play</vt:lpstr>
      <vt:lpstr>Game startup phase</vt:lpstr>
      <vt:lpstr>Reinforcement phase</vt:lpstr>
      <vt:lpstr>Order creation phase</vt:lpstr>
      <vt:lpstr>Human player order creation commands</vt:lpstr>
      <vt:lpstr>Order execution phase</vt:lpstr>
      <vt:lpstr>Programming process</vt:lpstr>
      <vt:lpstr>Programming Process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 Programming Practices - Fall 2023</dc:title>
  <cp:lastModifiedBy>Mohammad Al-Shariar</cp:lastModifiedBy>
  <cp:revision>1</cp:revision>
  <dcterms:modified xsi:type="dcterms:W3CDTF">2023-11-29T12:28:01Z</dcterms:modified>
</cp:coreProperties>
</file>