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VICTOR\Harvard_Sophomore_2018-19\CS%20141\final%20project\final\tim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VICTOR\Harvard_Sophomore_2018-19\CS%20141\final%20project\final\tim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VICTOR\Harvard_Sophomore_2018-19\CS%20141\final%20project\final\tim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VICTOR\Harvard_Sophomore_2018-19\CS%20141\final%20project\final\tim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Naïve - Log(Avg.</a:t>
            </a:r>
            <a:r>
              <a:rPr lang="en-US" baseline="0"/>
              <a:t> Time) vs. Log(Matrix Size)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Naïve 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Sheet1!$D$2:$D$6</c:f>
              <c:numCache>
                <c:formatCode>General</c:formatCode>
                <c:ptCount val="5"/>
                <c:pt idx="0">
                  <c:v>0.90308998699194354</c:v>
                </c:pt>
                <c:pt idx="1">
                  <c:v>1.505149978319906</c:v>
                </c:pt>
                <c:pt idx="2">
                  <c:v>2.4082399653118496</c:v>
                </c:pt>
                <c:pt idx="3">
                  <c:v>2.7092699609758308</c:v>
                </c:pt>
                <c:pt idx="4">
                  <c:v>3.0102999566398121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-5.5228787452803374</c:v>
                </c:pt>
                <c:pt idx="1">
                  <c:v>-3.7670038896078459</c:v>
                </c:pt>
                <c:pt idx="2">
                  <c:v>-1.0339052205538293</c:v>
                </c:pt>
                <c:pt idx="3">
                  <c:v>-1.6107715696685315E-2</c:v>
                </c:pt>
                <c:pt idx="4">
                  <c:v>1.3511563718045974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98D-488E-BADC-CA7AEAE1F4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8690431"/>
        <c:axId val="520278111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2 Tile</c:v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Sheet1!$D$2:$D$6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0.90308998699194354</c:v>
                      </c:pt>
                      <c:pt idx="1">
                        <c:v>1.505149978319906</c:v>
                      </c:pt>
                      <c:pt idx="2">
                        <c:v>2.4082399653118496</c:v>
                      </c:pt>
                      <c:pt idx="3">
                        <c:v>2.7092699609758308</c:v>
                      </c:pt>
                      <c:pt idx="4">
                        <c:v>3.0102999566398121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Sheet1!$F$2:$F$6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-5.3010299956639813</c:v>
                      </c:pt>
                      <c:pt idx="1">
                        <c:v>-3.6289321377282637</c:v>
                      </c:pt>
                      <c:pt idx="2">
                        <c:v>-0.92646493494121607</c:v>
                      </c:pt>
                      <c:pt idx="3">
                        <c:v>0.11530090412427184</c:v>
                      </c:pt>
                      <c:pt idx="4">
                        <c:v>1.0517543269741798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1-F98D-488E-BADC-CA7AEAE1F42A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4 Tile</c:v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0.90308998699194354</c:v>
                      </c:pt>
                      <c:pt idx="1">
                        <c:v>1.505149978319906</c:v>
                      </c:pt>
                      <c:pt idx="2">
                        <c:v>2.4082399653118496</c:v>
                      </c:pt>
                      <c:pt idx="3">
                        <c:v>2.7092699609758308</c:v>
                      </c:pt>
                      <c:pt idx="4">
                        <c:v>3.0102999566398121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Sheet1!$G$2:$G$6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-5.2218487496163561</c:v>
                      </c:pt>
                      <c:pt idx="1">
                        <c:v>-3.630784142589857</c:v>
                      </c:pt>
                      <c:pt idx="2">
                        <c:v>-0.93229695595993445</c:v>
                      </c:pt>
                      <c:pt idx="3">
                        <c:v>4.3815688459191886E-3</c:v>
                      </c:pt>
                      <c:pt idx="4">
                        <c:v>1.0432993891991098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F98D-488E-BADC-CA7AEAE1F42A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8 Tile</c:v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0.90308998699194354</c:v>
                      </c:pt>
                      <c:pt idx="1">
                        <c:v>1.505149978319906</c:v>
                      </c:pt>
                      <c:pt idx="2">
                        <c:v>2.4082399653118496</c:v>
                      </c:pt>
                      <c:pt idx="3">
                        <c:v>2.7092699609758308</c:v>
                      </c:pt>
                      <c:pt idx="4">
                        <c:v>3.0102999566398121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Sheet1!$H$2:$H$6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1">
                        <c:v>-3.6289321377282637</c:v>
                      </c:pt>
                      <c:pt idx="2">
                        <c:v>-0.948230253100668</c:v>
                      </c:pt>
                      <c:pt idx="3">
                        <c:v>-6.2155917066006603E-3</c:v>
                      </c:pt>
                      <c:pt idx="4">
                        <c:v>1.0421343003455938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F98D-488E-BADC-CA7AEAE1F42A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16 Tile</c:v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0.90308998699194354</c:v>
                      </c:pt>
                      <c:pt idx="1">
                        <c:v>1.505149978319906</c:v>
                      </c:pt>
                      <c:pt idx="2">
                        <c:v>2.4082399653118496</c:v>
                      </c:pt>
                      <c:pt idx="3">
                        <c:v>2.7092699609758308</c:v>
                      </c:pt>
                      <c:pt idx="4">
                        <c:v>3.0102999566398121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Sheet1!$I$2:$I$6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1">
                        <c:v>-3.6020599913279625</c:v>
                      </c:pt>
                      <c:pt idx="2">
                        <c:v>-0.94765240077533619</c:v>
                      </c:pt>
                      <c:pt idx="3">
                        <c:v>-4.9837869227681401E-3</c:v>
                      </c:pt>
                      <c:pt idx="4">
                        <c:v>0.92022249279445267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98D-488E-BADC-CA7AEAE1F42A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32 Tile</c:v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0.90308998699194354</c:v>
                      </c:pt>
                      <c:pt idx="1">
                        <c:v>1.505149978319906</c:v>
                      </c:pt>
                      <c:pt idx="2">
                        <c:v>2.4082399653118496</c:v>
                      </c:pt>
                      <c:pt idx="3">
                        <c:v>2.7092699609758308</c:v>
                      </c:pt>
                      <c:pt idx="4">
                        <c:v>3.0102999566398121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Sheet1!$J$2:$J$6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2">
                        <c:v>-0.94404859467085001</c:v>
                      </c:pt>
                      <c:pt idx="3">
                        <c:v>-1.3783801468958233E-2</c:v>
                      </c:pt>
                      <c:pt idx="4">
                        <c:v>0.9183396876262554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F98D-488E-BADC-CA7AEAE1F42A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v>64 Tile</c:v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0.90308998699194354</c:v>
                      </c:pt>
                      <c:pt idx="1">
                        <c:v>1.505149978319906</c:v>
                      </c:pt>
                      <c:pt idx="2">
                        <c:v>2.4082399653118496</c:v>
                      </c:pt>
                      <c:pt idx="3">
                        <c:v>2.7092699609758308</c:v>
                      </c:pt>
                      <c:pt idx="4">
                        <c:v>3.0102999566398121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Sheet1!$K$2:$K$6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4">
                        <c:v>0.93488712233079641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F98D-488E-BADC-CA7AEAE1F42A}"/>
                  </c:ext>
                </c:extLst>
              </c15:ser>
            </c15:filteredScatterSeries>
          </c:ext>
        </c:extLst>
      </c:scatterChart>
      <c:valAx>
        <c:axId val="3786904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Log(Matrix Size)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278111"/>
        <c:crosses val="autoZero"/>
        <c:crossBetween val="midCat"/>
      </c:valAx>
      <c:valAx>
        <c:axId val="520278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Log(Avg.</a:t>
                </a:r>
                <a:r>
                  <a:rPr lang="en-US" baseline="0"/>
                  <a:t> Time) (log(s))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69043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Naïve - Avg.</a:t>
            </a:r>
            <a:r>
              <a:rPr lang="en-US" baseline="0"/>
              <a:t> Time vs. Matrix Size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Naïve times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8</c:v>
                </c:pt>
                <c:pt idx="1">
                  <c:v>32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xVal>
          <c:yVal>
            <c:numRef>
              <c:f>Sheet1!$B$12:$B$16</c:f>
              <c:numCache>
                <c:formatCode>General</c:formatCode>
                <c:ptCount val="5"/>
                <c:pt idx="0">
                  <c:v>3.0000000000000001E-6</c:v>
                </c:pt>
                <c:pt idx="1">
                  <c:v>1.7100000000000001E-4</c:v>
                </c:pt>
                <c:pt idx="2">
                  <c:v>9.2490000000000003E-2</c:v>
                </c:pt>
                <c:pt idx="3">
                  <c:v>0.96358999999999995</c:v>
                </c:pt>
                <c:pt idx="4">
                  <c:v>22.446899999999999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A2B-439C-8217-B6BED3AA68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802879"/>
        <c:axId val="51917943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2 Tile</c:v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Sheet1!$D$12:$D$16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8</c:v>
                      </c:pt>
                      <c:pt idx="1">
                        <c:v>32</c:v>
                      </c:pt>
                      <c:pt idx="2">
                        <c:v>256</c:v>
                      </c:pt>
                      <c:pt idx="3">
                        <c:v>512</c:v>
                      </c:pt>
                      <c:pt idx="4">
                        <c:v>1024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Sheet1!$F$12:$F$16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5.0000000000000004E-6</c:v>
                      </c:pt>
                      <c:pt idx="1">
                        <c:v>2.3499999999999999E-4</c:v>
                      </c:pt>
                      <c:pt idx="2">
                        <c:v>0.11845</c:v>
                      </c:pt>
                      <c:pt idx="3">
                        <c:v>1.3040700000000001</c:v>
                      </c:pt>
                      <c:pt idx="4">
                        <c:v>11.265599999999999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1-2A2B-439C-8217-B6BED3AA6886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4 Tile</c:v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Sheet1!$D$12:$D$16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8</c:v>
                      </c:pt>
                      <c:pt idx="1">
                        <c:v>32</c:v>
                      </c:pt>
                      <c:pt idx="2">
                        <c:v>256</c:v>
                      </c:pt>
                      <c:pt idx="3">
                        <c:v>512</c:v>
                      </c:pt>
                      <c:pt idx="4">
                        <c:v>1024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Sheet1!$G$12:$G$16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6.0000000000000002E-6</c:v>
                      </c:pt>
                      <c:pt idx="1">
                        <c:v>2.34E-4</c:v>
                      </c:pt>
                      <c:pt idx="2">
                        <c:v>0.11687</c:v>
                      </c:pt>
                      <c:pt idx="3">
                        <c:v>1.01014</c:v>
                      </c:pt>
                      <c:pt idx="4">
                        <c:v>11.048400000000001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2A2B-439C-8217-B6BED3AA6886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8 Tile</c:v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Sheet1!$D$12:$D$16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8</c:v>
                      </c:pt>
                      <c:pt idx="1">
                        <c:v>32</c:v>
                      </c:pt>
                      <c:pt idx="2">
                        <c:v>256</c:v>
                      </c:pt>
                      <c:pt idx="3">
                        <c:v>512</c:v>
                      </c:pt>
                      <c:pt idx="4">
                        <c:v>1024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Sheet1!$H$12:$H$16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1">
                        <c:v>2.3499999999999999E-4</c:v>
                      </c:pt>
                      <c:pt idx="2">
                        <c:v>0.11266</c:v>
                      </c:pt>
                      <c:pt idx="3">
                        <c:v>0.98579000000000006</c:v>
                      </c:pt>
                      <c:pt idx="4">
                        <c:v>11.018800000000001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2A2B-439C-8217-B6BED3AA6886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16 Tile</c:v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Sheet1!$D$12:$D$16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8</c:v>
                      </c:pt>
                      <c:pt idx="1">
                        <c:v>32</c:v>
                      </c:pt>
                      <c:pt idx="2">
                        <c:v>256</c:v>
                      </c:pt>
                      <c:pt idx="3">
                        <c:v>512</c:v>
                      </c:pt>
                      <c:pt idx="4">
                        <c:v>1024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Sheet1!$I$12:$I$16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1">
                        <c:v>2.5000000000000001E-4</c:v>
                      </c:pt>
                      <c:pt idx="2">
                        <c:v>0.11280999999999999</c:v>
                      </c:pt>
                      <c:pt idx="3">
                        <c:v>0.98858999999999997</c:v>
                      </c:pt>
                      <c:pt idx="4">
                        <c:v>8.3218999999999994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2A2B-439C-8217-B6BED3AA6886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32 Tile</c:v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Sheet1!$D$12:$D$16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8</c:v>
                      </c:pt>
                      <c:pt idx="1">
                        <c:v>32</c:v>
                      </c:pt>
                      <c:pt idx="2">
                        <c:v>256</c:v>
                      </c:pt>
                      <c:pt idx="3">
                        <c:v>512</c:v>
                      </c:pt>
                      <c:pt idx="4">
                        <c:v>1024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Sheet1!$J$12:$J$16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2">
                        <c:v>0.11375</c:v>
                      </c:pt>
                      <c:pt idx="3">
                        <c:v>0.96875999999999995</c:v>
                      </c:pt>
                      <c:pt idx="4">
                        <c:v>8.2858999999999998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2A2B-439C-8217-B6BED3AA6886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v>64 Tile</c:v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Sheet1!$D$12:$D$16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8</c:v>
                      </c:pt>
                      <c:pt idx="1">
                        <c:v>32</c:v>
                      </c:pt>
                      <c:pt idx="2">
                        <c:v>256</c:v>
                      </c:pt>
                      <c:pt idx="3">
                        <c:v>512</c:v>
                      </c:pt>
                      <c:pt idx="4">
                        <c:v>1024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Sheet1!$K$12:$K$16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2">
                        <c:v>0.12</c:v>
                      </c:pt>
                      <c:pt idx="3">
                        <c:v>0.93469000000000002</c:v>
                      </c:pt>
                      <c:pt idx="4">
                        <c:v>8.6076999999999995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2A2B-439C-8217-B6BED3AA6886}"/>
                  </c:ext>
                </c:extLst>
              </c15:ser>
            </c15:filteredScatterSeries>
          </c:ext>
        </c:extLst>
      </c:scatterChart>
      <c:valAx>
        <c:axId val="3678028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Matrix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79439"/>
        <c:crosses val="autoZero"/>
        <c:crossBetween val="midCat"/>
      </c:valAx>
      <c:valAx>
        <c:axId val="519179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per run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80287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0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Tiling - Avg.</a:t>
            </a:r>
            <a:r>
              <a:rPr lang="en-US" baseline="0"/>
              <a:t> Time vs. Matrix Size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Naïve times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8</c:v>
                </c:pt>
                <c:pt idx="1">
                  <c:v>32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xVal>
          <c:yVal>
            <c:numRef>
              <c:f>Sheet1!$B$12:$B$16</c:f>
              <c:numCache>
                <c:formatCode>General</c:formatCode>
                <c:ptCount val="5"/>
                <c:pt idx="0">
                  <c:v>3.0000000000000001E-6</c:v>
                </c:pt>
                <c:pt idx="1">
                  <c:v>1.7100000000000001E-4</c:v>
                </c:pt>
                <c:pt idx="2">
                  <c:v>9.2490000000000003E-2</c:v>
                </c:pt>
                <c:pt idx="3">
                  <c:v>0.96358999999999995</c:v>
                </c:pt>
                <c:pt idx="4">
                  <c:v>22.446899999999999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809-4B3D-AB9B-0431628F8E21}"/>
            </c:ext>
          </c:extLst>
        </c:ser>
        <c:ser>
          <c:idx val="1"/>
          <c:order val="1"/>
          <c:tx>
            <c:v>2 Tile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Sheet1!$D$12:$D$16</c:f>
              <c:numCache>
                <c:formatCode>General</c:formatCode>
                <c:ptCount val="5"/>
                <c:pt idx="0">
                  <c:v>8</c:v>
                </c:pt>
                <c:pt idx="1">
                  <c:v>32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xVal>
          <c:yVal>
            <c:numRef>
              <c:f>Sheet1!$F$12:$F$16</c:f>
              <c:numCache>
                <c:formatCode>General</c:formatCode>
                <c:ptCount val="5"/>
                <c:pt idx="0">
                  <c:v>5.0000000000000004E-6</c:v>
                </c:pt>
                <c:pt idx="1">
                  <c:v>2.3499999999999999E-4</c:v>
                </c:pt>
                <c:pt idx="2">
                  <c:v>0.11845</c:v>
                </c:pt>
                <c:pt idx="3">
                  <c:v>1.3040700000000001</c:v>
                </c:pt>
                <c:pt idx="4">
                  <c:v>11.265599999999999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1-8809-4B3D-AB9B-0431628F8E21}"/>
            </c:ext>
          </c:extLst>
        </c:ser>
        <c:ser>
          <c:idx val="2"/>
          <c:order val="2"/>
          <c:tx>
            <c:v>4 Tile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Sheet1!$D$12:$D$16</c:f>
              <c:numCache>
                <c:formatCode>General</c:formatCode>
                <c:ptCount val="5"/>
                <c:pt idx="0">
                  <c:v>8</c:v>
                </c:pt>
                <c:pt idx="1">
                  <c:v>32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xVal>
          <c:yVal>
            <c:numRef>
              <c:f>Sheet1!$G$12:$G$16</c:f>
              <c:numCache>
                <c:formatCode>General</c:formatCode>
                <c:ptCount val="5"/>
                <c:pt idx="0">
                  <c:v>6.0000000000000002E-6</c:v>
                </c:pt>
                <c:pt idx="1">
                  <c:v>2.34E-4</c:v>
                </c:pt>
                <c:pt idx="2">
                  <c:v>0.11687</c:v>
                </c:pt>
                <c:pt idx="3">
                  <c:v>1.01014</c:v>
                </c:pt>
                <c:pt idx="4">
                  <c:v>11.048400000000001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2-8809-4B3D-AB9B-0431628F8E21}"/>
            </c:ext>
          </c:extLst>
        </c:ser>
        <c:ser>
          <c:idx val="3"/>
          <c:order val="3"/>
          <c:tx>
            <c:v>8 Tile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Sheet1!$D$12:$D$16</c:f>
              <c:numCache>
                <c:formatCode>General</c:formatCode>
                <c:ptCount val="5"/>
                <c:pt idx="0">
                  <c:v>8</c:v>
                </c:pt>
                <c:pt idx="1">
                  <c:v>32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xVal>
          <c:yVal>
            <c:numRef>
              <c:f>Sheet1!$H$12:$H$16</c:f>
              <c:numCache>
                <c:formatCode>General</c:formatCode>
                <c:ptCount val="5"/>
                <c:pt idx="1">
                  <c:v>2.3499999999999999E-4</c:v>
                </c:pt>
                <c:pt idx="2">
                  <c:v>0.11266</c:v>
                </c:pt>
                <c:pt idx="3">
                  <c:v>0.98579000000000006</c:v>
                </c:pt>
                <c:pt idx="4">
                  <c:v>11.018800000000001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3-8809-4B3D-AB9B-0431628F8E21}"/>
            </c:ext>
          </c:extLst>
        </c:ser>
        <c:ser>
          <c:idx val="4"/>
          <c:order val="4"/>
          <c:tx>
            <c:v>16 Tile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Sheet1!$D$12:$D$16</c:f>
              <c:numCache>
                <c:formatCode>General</c:formatCode>
                <c:ptCount val="5"/>
                <c:pt idx="0">
                  <c:v>8</c:v>
                </c:pt>
                <c:pt idx="1">
                  <c:v>32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xVal>
          <c:yVal>
            <c:numRef>
              <c:f>Sheet1!$I$12:$I$16</c:f>
              <c:numCache>
                <c:formatCode>General</c:formatCode>
                <c:ptCount val="5"/>
                <c:pt idx="1">
                  <c:v>2.5000000000000001E-4</c:v>
                </c:pt>
                <c:pt idx="2">
                  <c:v>0.11280999999999999</c:v>
                </c:pt>
                <c:pt idx="3">
                  <c:v>0.98858999999999997</c:v>
                </c:pt>
                <c:pt idx="4">
                  <c:v>8.3218999999999994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4-8809-4B3D-AB9B-0431628F8E21}"/>
            </c:ext>
          </c:extLst>
        </c:ser>
        <c:ser>
          <c:idx val="5"/>
          <c:order val="5"/>
          <c:tx>
            <c:v>32 Tile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Sheet1!$D$12:$D$16</c:f>
              <c:numCache>
                <c:formatCode>General</c:formatCode>
                <c:ptCount val="5"/>
                <c:pt idx="0">
                  <c:v>8</c:v>
                </c:pt>
                <c:pt idx="1">
                  <c:v>32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xVal>
          <c:yVal>
            <c:numRef>
              <c:f>Sheet1!$J$12:$J$16</c:f>
              <c:numCache>
                <c:formatCode>General</c:formatCode>
                <c:ptCount val="5"/>
                <c:pt idx="2">
                  <c:v>0.11375</c:v>
                </c:pt>
                <c:pt idx="3">
                  <c:v>0.96875999999999995</c:v>
                </c:pt>
                <c:pt idx="4">
                  <c:v>8.2858999999999998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5-8809-4B3D-AB9B-0431628F8E21}"/>
            </c:ext>
          </c:extLst>
        </c:ser>
        <c:ser>
          <c:idx val="6"/>
          <c:order val="6"/>
          <c:tx>
            <c:v>64 Tile</c:v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Sheet1!$D$12:$D$16</c:f>
              <c:numCache>
                <c:formatCode>General</c:formatCode>
                <c:ptCount val="5"/>
                <c:pt idx="0">
                  <c:v>8</c:v>
                </c:pt>
                <c:pt idx="1">
                  <c:v>32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xVal>
          <c:yVal>
            <c:numRef>
              <c:f>Sheet1!$K$12:$K$16</c:f>
              <c:numCache>
                <c:formatCode>General</c:formatCode>
                <c:ptCount val="5"/>
                <c:pt idx="2">
                  <c:v>0.12</c:v>
                </c:pt>
                <c:pt idx="3">
                  <c:v>0.93469000000000002</c:v>
                </c:pt>
                <c:pt idx="4">
                  <c:v>8.6076999999999995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6-8809-4B3D-AB9B-0431628F8E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802879"/>
        <c:axId val="519179439"/>
      </c:scatterChart>
      <c:valAx>
        <c:axId val="3678028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Matrix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79439"/>
        <c:crosses val="autoZero"/>
        <c:crossBetween val="midCat"/>
      </c:valAx>
      <c:valAx>
        <c:axId val="519179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per run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80287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0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Efficiency</a:t>
            </a:r>
            <a:r>
              <a:rPr lang="en-US" baseline="0"/>
              <a:t> Gains - Avg. Time vs. Tiling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2"/>
          <c:order val="2"/>
          <c:tx>
            <c:v>256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Sheet1!$E$1:$K$1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xVal>
          <c:yVal>
            <c:numRef>
              <c:f>Sheet1!$E$4:$K$4</c:f>
              <c:numCache>
                <c:formatCode>General</c:formatCode>
                <c:ptCount val="7"/>
                <c:pt idx="0">
                  <c:v>-1.0339052205538293</c:v>
                </c:pt>
                <c:pt idx="1">
                  <c:v>-0.92646493494121607</c:v>
                </c:pt>
                <c:pt idx="2">
                  <c:v>-0.93229695595993445</c:v>
                </c:pt>
                <c:pt idx="3">
                  <c:v>-0.948230253100668</c:v>
                </c:pt>
                <c:pt idx="4">
                  <c:v>-0.94765240077533619</c:v>
                </c:pt>
                <c:pt idx="5">
                  <c:v>-0.94404859467085001</c:v>
                </c:pt>
                <c:pt idx="6">
                  <c:v>-0.92081875395237522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376-42F1-B6C5-E639D9846D33}"/>
            </c:ext>
          </c:extLst>
        </c:ser>
        <c:ser>
          <c:idx val="3"/>
          <c:order val="3"/>
          <c:tx>
            <c:v>512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Sheet1!$E$1:$K$1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xVal>
          <c:yVal>
            <c:numRef>
              <c:f>Sheet1!$E$5:$K$5</c:f>
              <c:numCache>
                <c:formatCode>General</c:formatCode>
                <c:ptCount val="7"/>
                <c:pt idx="0">
                  <c:v>-1.6107715696685315E-2</c:v>
                </c:pt>
                <c:pt idx="1">
                  <c:v>0.11530090412427184</c:v>
                </c:pt>
                <c:pt idx="2">
                  <c:v>4.3815688459191886E-3</c:v>
                </c:pt>
                <c:pt idx="3">
                  <c:v>-6.2155917066006603E-3</c:v>
                </c:pt>
                <c:pt idx="4">
                  <c:v>-4.9837869227681401E-3</c:v>
                </c:pt>
                <c:pt idx="5">
                  <c:v>-1.3783801468958233E-2</c:v>
                </c:pt>
                <c:pt idx="6">
                  <c:v>-2.9332403686712576E-2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376-42F1-B6C5-E639D9846D33}"/>
            </c:ext>
          </c:extLst>
        </c:ser>
        <c:ser>
          <c:idx val="4"/>
          <c:order val="4"/>
          <c:tx>
            <c:v>1024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Sheet1!$E$1:$K$1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xVal>
          <c:yVal>
            <c:numRef>
              <c:f>Sheet1!$E$6:$K$6</c:f>
              <c:numCache>
                <c:formatCode>General</c:formatCode>
                <c:ptCount val="7"/>
                <c:pt idx="0">
                  <c:v>1.3511563718045974</c:v>
                </c:pt>
                <c:pt idx="1">
                  <c:v>1.0517543269741798</c:v>
                </c:pt>
                <c:pt idx="2">
                  <c:v>1.0432993891991098</c:v>
                </c:pt>
                <c:pt idx="3">
                  <c:v>1.0421343003455938</c:v>
                </c:pt>
                <c:pt idx="4">
                  <c:v>0.92022249279445267</c:v>
                </c:pt>
                <c:pt idx="5">
                  <c:v>0.9183396876262554</c:v>
                </c:pt>
                <c:pt idx="6">
                  <c:v>0.93488712233079641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376-42F1-B6C5-E639D9846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4804639"/>
        <c:axId val="262782319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8</c:v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Sheet1!$E$1:$K$1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16</c:v>
                      </c:pt>
                      <c:pt idx="5">
                        <c:v>32</c:v>
                      </c:pt>
                      <c:pt idx="6">
                        <c:v>64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Sheet1!$E$2:$K$2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-5.5228787452803374</c:v>
                      </c:pt>
                      <c:pt idx="1">
                        <c:v>-5.3010299956639813</c:v>
                      </c:pt>
                      <c:pt idx="2">
                        <c:v>-5.2218487496163561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3-1376-42F1-B6C5-E639D9846D33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32</c:v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Sheet1!$E$1:$J$1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16</c:v>
                      </c:pt>
                      <c:pt idx="5">
                        <c:v>32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Sheet1!$E$3:$J$3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-3.7670038896078459</c:v>
                      </c:pt>
                      <c:pt idx="1">
                        <c:v>-3.6289321377282637</c:v>
                      </c:pt>
                      <c:pt idx="2">
                        <c:v>-3.630784142589857</c:v>
                      </c:pt>
                      <c:pt idx="3">
                        <c:v>-3.6289321377282637</c:v>
                      </c:pt>
                      <c:pt idx="4">
                        <c:v>-3.6020599913279625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1376-42F1-B6C5-E639D9846D33}"/>
                  </c:ext>
                </c:extLst>
              </c15:ser>
            </c15:filteredScatterSeries>
          </c:ext>
        </c:extLst>
      </c:scatterChart>
      <c:valAx>
        <c:axId val="2648046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Tile Size Title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782319"/>
        <c:crosses val="autoZero"/>
        <c:crossBetween val="midCat"/>
      </c:valAx>
      <c:valAx>
        <c:axId val="262782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Log(Avg. Time) (log(s))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8046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C03C-2790-4B94-937E-CDB31B8D3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5EAE7-3392-43BF-A4B2-87DC5C7B1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1A456-4BF1-49B6-95A0-B6323259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5127-60F7-4B92-9610-2CA15E5E97FF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C2A85-4613-464E-8D6F-80A7BA04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BAE31-F34A-4B92-A5B3-3BC0C586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0592-125C-4C8A-9E43-9431F62E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6BAC-4658-4A1A-A24D-50B2B885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9248B-A79B-49AE-BBEF-7E428B387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5BDD8-991F-429F-9C86-25DAA52E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5127-60F7-4B92-9610-2CA15E5E97FF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35E68-FFCC-470C-B7F6-697179EE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908F5-AFB8-4419-A101-B891718F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0592-125C-4C8A-9E43-9431F62E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0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60087-6ECD-4B0C-8236-2EA1FBE77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95B6A-95A9-40B7-95BD-83FA7F5CE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43CF-CFC6-4E18-A2F0-26D69AD1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5127-60F7-4B92-9610-2CA15E5E97FF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E911F-6ADD-4AC6-A7F4-ED49652E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3BDC4-9A50-41AF-B1B9-C6522E96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0592-125C-4C8A-9E43-9431F62E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8FA8-B783-4390-8B64-4A841790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00B0-238D-485A-A54D-0ADB238D1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D8847-28E4-4C85-A65F-9039F839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5127-60F7-4B92-9610-2CA15E5E97FF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34EA2-A919-4185-991F-88CD6B62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4B810-32B0-4659-909A-9BCC2036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0592-125C-4C8A-9E43-9431F62E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6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2F1A-E787-42C1-9CC6-462153DC1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12666-A37A-47FB-8932-47F9559DF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C92C-B9C0-47AF-9363-BED3AA7C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5127-60F7-4B92-9610-2CA15E5E97FF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A7792-6FEE-480C-BF53-5FBF990C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ED26A-789B-4B67-8272-5215B42C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0592-125C-4C8A-9E43-9431F62E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43CE-FF87-40C0-9348-40CA562F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7041-5441-448A-B775-C9CD3E6A3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79BF-908F-4FA5-A94A-D002CD256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DA11D-8F18-4096-B230-C3DF31CF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5127-60F7-4B92-9610-2CA15E5E97FF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DC242-CEB0-45B7-9972-DAC70563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B1E04-166E-4130-9D35-19E1AFD0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0592-125C-4C8A-9E43-9431F62E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3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7992-D8DF-4A6E-9510-BBFEE64C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331D4-E588-4BAA-94CB-8612AA8C4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F2EE4-BA46-4A32-9DB9-2231A4717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0D385-99AC-45B6-9E09-94A777D10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B15C4-3BBB-4B96-AA56-9481AED71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FFAE3-1671-4983-B86B-5ACE3020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5127-60F7-4B92-9610-2CA15E5E97FF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B8CAB-CB24-4D68-9F02-710DACA4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31320-9DC8-4864-80DA-610119AE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0592-125C-4C8A-9E43-9431F62E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0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2223-BBE5-43E4-8A0C-EE3AD7E6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9FAF1-2B40-4F3C-A97B-C2D87502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5127-60F7-4B92-9610-2CA15E5E97FF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D2767-8B37-4EA0-A62E-FD8FE278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A9AE5-8A64-42DD-89D8-476C21D8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0592-125C-4C8A-9E43-9431F62E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0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45675-A699-447F-8527-FE6C1D13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5127-60F7-4B92-9610-2CA15E5E97FF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DB89A-A2F2-4A59-9A2B-13F60B44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4B003-D291-47BD-9BE6-401512E4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0592-125C-4C8A-9E43-9431F62E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40B7B-7F38-46AC-AC22-2E27A189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C18B1-B6B3-4611-B03E-11D1C91CA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EDDC6-FF54-4C43-8989-0CEB5FBD2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BC46F-8ED6-4F38-B6B3-45924E82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5127-60F7-4B92-9610-2CA15E5E97FF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48877-702C-4FEB-9DA0-637CF6B1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97D9B-BA11-4F7C-8200-E345D5BE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0592-125C-4C8A-9E43-9431F62E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7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0C37-EDB5-4815-9A96-344A2BCC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DA0A4C-9042-4EE1-B8AB-88D9361E7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0604F-25A0-49A6-9C08-7138B9C92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A8961-F976-4F8E-A790-8039007F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5127-60F7-4B92-9610-2CA15E5E97FF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00AAC-D2FD-4E53-829E-CDA7E277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15B40-7670-467C-870F-BFED05BB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0592-125C-4C8A-9E43-9431F62E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7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EA2A7-7C9B-49E2-9337-E75B05AF5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9738-6541-4C38-B845-9ED57C803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9AACC-068D-4CFB-84BC-DBD0E3E30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5127-60F7-4B92-9610-2CA15E5E97FF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76C07-6A79-4171-B149-03EF6023D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DB8A0-5C34-4055-BEE2-7A7AC15D8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40592-125C-4C8A-9E43-9431F62E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5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170D5E4-D63B-4442-9CEA-0D56F159EB55}"/>
              </a:ext>
            </a:extLst>
          </p:cNvPr>
          <p:cNvGraphicFramePr>
            <a:graphicFrameLocks/>
          </p:cNvGraphicFramePr>
          <p:nvPr/>
        </p:nvGraphicFramePr>
        <p:xfrm>
          <a:off x="3234800" y="1737717"/>
          <a:ext cx="5722399" cy="3382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79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784777E-09C1-48E3-8AE7-669469509C51}"/>
              </a:ext>
            </a:extLst>
          </p:cNvPr>
          <p:cNvGraphicFramePr>
            <a:graphicFrameLocks/>
          </p:cNvGraphicFramePr>
          <p:nvPr/>
        </p:nvGraphicFramePr>
        <p:xfrm>
          <a:off x="3338532" y="1799033"/>
          <a:ext cx="5514935" cy="3259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808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784777E-09C1-48E3-8AE7-669469509C51}"/>
              </a:ext>
            </a:extLst>
          </p:cNvPr>
          <p:cNvGraphicFramePr>
            <a:graphicFrameLocks/>
          </p:cNvGraphicFramePr>
          <p:nvPr/>
        </p:nvGraphicFramePr>
        <p:xfrm>
          <a:off x="3338532" y="1799033"/>
          <a:ext cx="5514935" cy="3259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727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78DBEC3-6A52-4157-A70A-43D4E2B1DEDD}"/>
              </a:ext>
            </a:extLst>
          </p:cNvPr>
          <p:cNvGraphicFramePr>
            <a:graphicFrameLocks/>
          </p:cNvGraphicFramePr>
          <p:nvPr/>
        </p:nvGraphicFramePr>
        <p:xfrm>
          <a:off x="3805833" y="2075259"/>
          <a:ext cx="4580333" cy="2707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514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90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Qin</dc:creator>
  <cp:lastModifiedBy>Victor Qin</cp:lastModifiedBy>
  <cp:revision>8</cp:revision>
  <dcterms:created xsi:type="dcterms:W3CDTF">2019-05-07T19:36:01Z</dcterms:created>
  <dcterms:modified xsi:type="dcterms:W3CDTF">2019-05-07T23:26:57Z</dcterms:modified>
</cp:coreProperties>
</file>