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3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10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00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46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58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0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90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02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3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3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3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B48F-F0C5-4F2B-BDFD-D25F610417F5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FF4A-1A4D-4C3C-86B7-09D5DD223E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1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87"/>
            <a:ext cx="12192000" cy="2715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13"/>
            <a:ext cx="12192000" cy="2715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194"/>
            <a:ext cx="12192000" cy="2715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6120"/>
            <a:ext cx="12192000" cy="2715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71" y="1931830"/>
            <a:ext cx="5171429" cy="990476"/>
          </a:xfrm>
          <a:prstGeom prst="rect">
            <a:avLst/>
          </a:prstGeom>
        </p:spPr>
      </p:pic>
      <p:pic>
        <p:nvPicPr>
          <p:cNvPr id="1028" name="Picture 4" descr="https://okhosting.com/resources/uploads/2015/12/Metodologias-de-disen%CC%83o-de-softwa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11" y="2831118"/>
            <a:ext cx="3489586" cy="23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8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87"/>
            <a:ext cx="12192000" cy="2715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13"/>
            <a:ext cx="12192000" cy="2715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194"/>
            <a:ext cx="12192000" cy="2715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6120"/>
            <a:ext cx="12192000" cy="271582"/>
          </a:xfrm>
          <a:prstGeom prst="rect">
            <a:avLst/>
          </a:prstGeom>
        </p:spPr>
      </p:pic>
      <p:pic>
        <p:nvPicPr>
          <p:cNvPr id="7170" name="Picture 2" descr="http://d2tdc24b426g22.cloudfront.net/wp-content/uploads/2011/08/19802292_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4" y="1523881"/>
            <a:ext cx="3047975" cy="45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49" y="1017244"/>
            <a:ext cx="270033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7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87"/>
            <a:ext cx="12192000" cy="2715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13"/>
            <a:ext cx="12192000" cy="2715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194"/>
            <a:ext cx="12192000" cy="2715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6120"/>
            <a:ext cx="12192000" cy="27158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495" y="816348"/>
            <a:ext cx="7769009" cy="52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6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87"/>
            <a:ext cx="12192000" cy="2715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13"/>
            <a:ext cx="12192000" cy="2715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194"/>
            <a:ext cx="12192000" cy="2715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6120"/>
            <a:ext cx="12192000" cy="27158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87832"/>
              </p:ext>
            </p:extLst>
          </p:nvPr>
        </p:nvGraphicFramePr>
        <p:xfrm>
          <a:off x="1876424" y="1914525"/>
          <a:ext cx="8439152" cy="2143124"/>
        </p:xfrm>
        <a:graphic>
          <a:graphicData uri="http://schemas.openxmlformats.org/drawingml/2006/table">
            <a:tbl>
              <a:tblPr firstRow="1" firstCol="1" bandRow="1">
                <a:solidFill>
                  <a:srgbClr val="01C321"/>
                </a:solidFill>
                <a:tableStyleId>{5C22544A-7EE6-4342-B048-85BDC9FD1C3A}</a:tableStyleId>
              </a:tblPr>
              <a:tblGrid>
                <a:gridCol w="2724512"/>
                <a:gridCol w="2724512"/>
                <a:gridCol w="2990128"/>
              </a:tblGrid>
              <a:tr h="1060526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ca-ES" sz="1800" dirty="0">
                          <a:effectLst/>
                        </a:rPr>
                        <a:t>Mes de prova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1C321"/>
                    </a:solidFill>
                  </a:tcPr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ca-ES" sz="1800" dirty="0">
                          <a:effectLst/>
                        </a:rPr>
                        <a:t>Amateur - 2.99 € / Mes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1C321"/>
                    </a:solidFill>
                  </a:tcPr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ca-ES" sz="1800" dirty="0">
                          <a:effectLst/>
                        </a:rPr>
                        <a:t>Professional - 9.99 € / Mes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1C321"/>
                    </a:solidFill>
                  </a:tcPr>
                </a:tc>
              </a:tr>
              <a:tr h="1082598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ca-ES" sz="1800" dirty="0">
                          <a:solidFill>
                            <a:schemeClr val="tx1"/>
                          </a:solidFill>
                          <a:effectLst/>
                        </a:rPr>
                        <a:t>Limitat a 20 alumnes.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ca-ES" sz="1800" b="1" dirty="0">
                          <a:solidFill>
                            <a:schemeClr val="tx1"/>
                          </a:solidFill>
                          <a:effectLst/>
                        </a:rPr>
                        <a:t>Limitat a 20 alumnes.</a:t>
                      </a:r>
                      <a:endParaRPr lang="es-E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ca-ES" sz="1800" b="1" dirty="0">
                          <a:solidFill>
                            <a:schemeClr val="tx1"/>
                          </a:solidFill>
                          <a:effectLst/>
                        </a:rPr>
                        <a:t>Alumnes il·limitats.</a:t>
                      </a:r>
                      <a:endParaRPr lang="es-E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3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87"/>
            <a:ext cx="12192000" cy="2715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13"/>
            <a:ext cx="12192000" cy="2715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194"/>
            <a:ext cx="12192000" cy="2715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6120"/>
            <a:ext cx="12192000" cy="271582"/>
          </a:xfrm>
          <a:prstGeom prst="rect">
            <a:avLst/>
          </a:prstGeom>
        </p:spPr>
      </p:pic>
      <p:pic>
        <p:nvPicPr>
          <p:cNvPr id="4098" name="Picture 2" descr="https://play.google.com/intl/es-419/badges/images/generic/es-419_badge_web_gen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31167"/>
            <a:ext cx="4397375" cy="170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disponible en LA app sto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291031"/>
            <a:ext cx="3689350" cy="138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98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Óscar Gómez</dc:creator>
  <cp:lastModifiedBy>Óscar Gómez</cp:lastModifiedBy>
  <cp:revision>4</cp:revision>
  <dcterms:created xsi:type="dcterms:W3CDTF">2018-06-04T21:13:34Z</dcterms:created>
  <dcterms:modified xsi:type="dcterms:W3CDTF">2018-06-04T21:28:16Z</dcterms:modified>
</cp:coreProperties>
</file>