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9CD324-50CC-BBDC-7955-DDE787DD4F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CC772E-C6EF-C160-9487-65A14F92F8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10408A0-B199-1784-21F1-75FADB501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DBA54C8-6E23-8B65-91A4-48416B3F6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B788501-C74F-A344-7542-69A705644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0013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E761E1-3D60-221F-95A0-13F80007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FF71FD-F06B-536C-2D7E-2F548A8532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E3ABDC1-3CD3-E9AF-ED71-A8E092D0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B14135-FE35-01BF-D912-7795C8EB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8F5E28D-D004-1A04-4646-303CA38E2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291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E627FD1-10CC-22E3-9CC9-44284D0DB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2B19173-F070-BA2C-6B57-CCB7536F7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889316-2D47-4ED5-32CD-A6A5C24C6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3F1624D-7DAC-ABDF-5055-E24215B5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F41A2A-BC94-5062-F220-30318EB77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039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491F5-8AB5-0C83-AED4-8C00576B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5BB692B-E8D4-6B5F-3779-3A07A3BEA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F0A8ED-84E3-C34B-F073-74234FE2C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68D1F1-53EB-F9E4-4644-332EAEF9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44DFE55-CC0C-000A-FFE3-BD5A35C4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302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F787A4-AA4B-9E1C-8012-65FDF86A9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0B4DB9C-A566-F437-5F04-32E4A8FB3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F6D040-3503-1148-94C4-C1667374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7AE12C-AE61-D24E-34F2-269343A8B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1CE3A6B-5F05-5BFF-E26C-04ECCCB2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250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6CC9E5-4E6D-FCE7-5B6B-7147C0CE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66A2237-352B-48FF-1B12-140D036A3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51634B0-F57C-8C16-B65C-CE4C8515E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C75FCA-5301-30E0-91DA-046B9A91A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645438-EC07-BA27-7407-C9C49F4D3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B9AA760-B5EB-425A-27B1-D46AB9A7A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70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111BC1-6590-21F3-9AC1-148C9F889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159066B-CA54-2B23-629C-64E7C7AE8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18D45AF-3866-F357-E31B-E9F1EA78B9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9056237-5462-1E13-4838-99B38EC7EE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B1BE5A9-056D-9D61-D5C5-6488A6F4CF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35606D1-52D0-53B3-B9B9-8BED80CCD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82ABE474-F891-3229-BB34-E399E693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62F4A65-4EAB-3155-C40C-88FE87FCD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832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785A-777B-CCF5-F92D-EA93B4A7B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FEF518F-C6F0-287B-8365-D8DA90527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A100AD74-1795-67E8-60A9-28AC8E828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88B12F2-70DF-DCBF-B702-0022DAD6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8868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ABE761-1B1C-DD56-D313-836B6626B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8040753-E971-2199-9569-A0551C74A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39D33F9-16AE-5D6B-B438-C4BC9F64F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611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E8113E-E2CD-AB70-44E2-06CBA9E6B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AF8FEC-254D-0C69-2664-BC7805CE1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F6C1249-AE79-2E5B-8951-D9DC798E2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1CC3142-F58E-A411-3588-F04649553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46A8D04-9908-18D2-13F3-44A1C78A6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FFDE17-A1E3-BF28-019A-74DC4FEA6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89450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42B27-E6D0-E10C-C3B6-D96F9DAD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15CE603D-D2B1-DABA-82A9-0699BBBADB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4B6BB42-8E21-986B-31A0-D0ABFCD79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182D7C8-8402-E452-A5CE-9C490FAE6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9B002DA-F2F1-9F41-EF42-3994AC5E2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9DE3883-152A-65C1-5F0B-EC8286581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128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BBBF135-A4F4-4924-1A5D-523F3E304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0AFD5C-DD06-4CF2-D8B3-03D619F61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9529992-46EF-EC6A-4004-2B9E7B39B7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45A86D-2C28-4E63-BC1C-B23D11883062}" type="datetimeFigureOut">
              <a:rPr lang="pt-BR" smtClean="0"/>
              <a:t>19/09/2025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3D2EDE-52E1-B41E-6CB3-4FE3152405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321AB3-812D-1FCA-50F9-9143C47CB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8C9D5F-7CCD-4719-870C-D4A3DCE482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9819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68D10E-7B0E-1EF9-C4F9-D2747F45B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EA3A6CC-D6ED-7CB0-DCFC-EA55209714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656910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AUGUSTO DE AQUINO SILVERIO</dc:creator>
  <cp:lastModifiedBy>VICTOR AUGUSTO DE AQUINO SILVERIO</cp:lastModifiedBy>
  <cp:revision>1</cp:revision>
  <dcterms:created xsi:type="dcterms:W3CDTF">2025-09-20T01:26:09Z</dcterms:created>
  <dcterms:modified xsi:type="dcterms:W3CDTF">2025-09-20T01:26:25Z</dcterms:modified>
</cp:coreProperties>
</file>