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D324-50CC-BBDC-7955-DDE787DD4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CC772E-C6EF-C160-9487-65A14F92F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0408A0-B199-1784-21F1-75FADB50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86D-2C28-4E63-BC1C-B23D11883062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BA54C8-6E23-8B65-91A4-48416B3F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788501-C74F-A344-7542-69A70564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9D5F-7CCD-4719-870C-D4A3DCE48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01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761E1-3D60-221F-95A0-13F8000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F71FD-F06B-536C-2D7E-2F548A853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3ABDC1-3CD3-E9AF-ED71-A8E092D0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86D-2C28-4E63-BC1C-B23D11883062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B14135-FE35-01BF-D912-7795C8EB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F5E28D-D004-1A04-4646-303CA38E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9D5F-7CCD-4719-870C-D4A3DCE48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29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627FD1-10CC-22E3-9CC9-44284D0DB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B19173-F070-BA2C-6B57-CCB7536F7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889316-2D47-4ED5-32CD-A6A5C24C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86D-2C28-4E63-BC1C-B23D11883062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F1624D-7DAC-ABDF-5055-E24215B5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F41A2A-BC94-5062-F220-30318EB7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9D5F-7CCD-4719-870C-D4A3DCE48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03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491F5-8AB5-0C83-AED4-8C00576B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BB692B-E8D4-6B5F-3779-3A07A3BEA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F0A8ED-84E3-C34B-F073-74234FE2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86D-2C28-4E63-BC1C-B23D11883062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8D1F1-53EB-F9E4-4644-332EAEF9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4DFE55-CC0C-000A-FFE3-BD5A35C4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9D5F-7CCD-4719-870C-D4A3DCE48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30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787A4-AA4B-9E1C-8012-65FDF86A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B4DB9C-A566-F437-5F04-32E4A8FB3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F6D040-3503-1148-94C4-C1667374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86D-2C28-4E63-BC1C-B23D11883062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7AE12C-AE61-D24E-34F2-269343A8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CE3A6B-5F05-5BFF-E26C-04ECCCB2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9D5F-7CCD-4719-870C-D4A3DCE48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5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CC9E5-4E6D-FCE7-5B6B-7147C0CE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6A2237-352B-48FF-1B12-140D036A3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1634B0-F57C-8C16-B65C-CE4C8515E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C75FCA-5301-30E0-91DA-046B9A91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86D-2C28-4E63-BC1C-B23D11883062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645438-EC07-BA27-7407-C9C49F4D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9AA760-B5EB-425A-27B1-D46AB9A7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9D5F-7CCD-4719-870C-D4A3DCE48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70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11BC1-6590-21F3-9AC1-148C9F88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59066B-CA54-2B23-629C-64E7C7AE8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8D45AF-3866-F357-E31B-E9F1EA78B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056237-5462-1E13-4838-99B38EC7E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1BE5A9-056D-9D61-D5C5-6488A6F4C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5606D1-52D0-53B3-B9B9-8BED80CC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86D-2C28-4E63-BC1C-B23D11883062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ABE474-F891-3229-BB34-E399E693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62F4A65-4EAB-3155-C40C-88FE87FC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9D5F-7CCD-4719-870C-D4A3DCE48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3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5785A-777B-CCF5-F92D-EA93B4A7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EF518F-C6F0-287B-8365-D8DA9052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86D-2C28-4E63-BC1C-B23D11883062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00AD74-1795-67E8-60A9-28AC8E82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8B12F2-70DF-DCBF-B702-0022DAD6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9D5F-7CCD-4719-870C-D4A3DCE48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86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ABE761-1B1C-DD56-D313-836B6626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86D-2C28-4E63-BC1C-B23D11883062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040753-E971-2199-9569-A0551C74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9D33F9-16AE-5D6B-B438-C4BC9F64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9D5F-7CCD-4719-870C-D4A3DCE48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1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8113E-E2CD-AB70-44E2-06CBA9E6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AF8FEC-254D-0C69-2664-BC7805CE1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6C1249-AE79-2E5B-8951-D9DC798E2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CC3142-F58E-A411-3588-F0464955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86D-2C28-4E63-BC1C-B23D11883062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6A8D04-9908-18D2-13F3-44A1C78A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FFDE17-A1E3-BF28-019A-74DC4FEA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9D5F-7CCD-4719-870C-D4A3DCE48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45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42B27-E6D0-E10C-C3B6-D96F9DAD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CE603D-D2B1-DABA-82A9-0699BBBAD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B6BB42-8E21-986B-31A0-D0ABFCD79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82D7C8-8402-E452-A5CE-9C490FAE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86D-2C28-4E63-BC1C-B23D11883062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B002DA-F2F1-9F41-EF42-3994AC5E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DE3883-152A-65C1-5F0B-EC828658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9D5F-7CCD-4719-870C-D4A3DCE48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12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BBF135-A4F4-4924-1A5D-523F3E30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AFD5C-DD06-4CF2-D8B3-03D619F6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529992-46EF-EC6A-4004-2B9E7B39B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45A86D-2C28-4E63-BC1C-B23D11883062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3D2EDE-52E1-B41E-6CB3-4FE315240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321AB3-812D-1FCA-50F9-9143C47CB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8C9D5F-7CCD-4719-870C-D4A3DCE48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19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8D10E-7B0E-1EF9-C4F9-D2747F45B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A3A6CC-D6ED-7CB0-DCFC-EA5520971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656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A61BD-4454-8C6C-2741-A8BF6BF4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5666BD-E626-1775-0846-A182A432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pt-BR" dirty="0"/>
          </a:p>
          <a:p>
            <a:r>
              <a:rPr lang="pt-BR" dirty="0"/>
              <a:t>cenário:</a:t>
            </a:r>
          </a:p>
          <a:p>
            <a:r>
              <a:rPr lang="pt-BR" dirty="0"/>
              <a:t>Como cientista de dados da </a:t>
            </a:r>
            <a:r>
              <a:rPr lang="pt-BR" dirty="0" err="1"/>
              <a:t>MovieScope</a:t>
            </a:r>
            <a:r>
              <a:rPr lang="pt-BR" dirty="0"/>
              <a:t>, analisei o </a:t>
            </a:r>
            <a:r>
              <a:rPr lang="pt-BR" dirty="0" err="1"/>
              <a:t>dataset</a:t>
            </a:r>
            <a:r>
              <a:rPr lang="pt-BR" dirty="0"/>
              <a:t> TMDB 5000 para encontrar padrões de sucesso e prever a avaliação dos filmes.</a:t>
            </a:r>
          </a:p>
          <a:p>
            <a:endParaRPr lang="pt-BR" dirty="0"/>
          </a:p>
          <a:p>
            <a:r>
              <a:rPr lang="pt-BR" dirty="0"/>
              <a:t>Perguntas e Análises:</a:t>
            </a:r>
          </a:p>
          <a:p>
            <a:r>
              <a:rPr lang="pt-BR" dirty="0"/>
              <a:t>Quais as características dos filmes de maior sucesso?** A análise mostrou que filmes de grande sucesso (alta receita) geralmente possuem orçamentos muito elevados, mas a relação não é linear, indicando que um grande orçamento não garante o sucesso financeiro.</a:t>
            </a:r>
          </a:p>
          <a:p>
            <a:r>
              <a:rPr lang="pt-BR" dirty="0"/>
              <a:t>Como as notas dos filmes se distribuem?** A maioria dos filmes recebe notas entre 6 e 7, com uma distribuição normal. Gêneros como Drama e História tendem a ter medianas de nota ligeiramente mais altas.</a:t>
            </a:r>
          </a:p>
          <a:p>
            <a:r>
              <a:rPr lang="pt-BR" dirty="0"/>
              <a:t>Qual o perfil geral do catálogo?** O catálogo é dominado por filmes em inglês, com uma grande concentração de filmes de Drama, Comédia e Ação.</a:t>
            </a:r>
          </a:p>
          <a:p>
            <a:endParaRPr lang="pt-BR" dirty="0"/>
          </a:p>
          <a:p>
            <a:r>
              <a:rPr lang="pt-BR" dirty="0"/>
              <a:t>Modelos e Resultados</a:t>
            </a:r>
          </a:p>
          <a:p>
            <a:r>
              <a:rPr lang="pt-BR" dirty="0"/>
              <a:t>Um modelo de Regressão Linear foi criado para prever a nota média. Ele demonstrou que variáveis como orçamento e popularidade têm um poder preditivo limitado (R² de 0.35), confirmando que a qualidade percebida de um filme é mais complexa do que apenas suas métricas de produção e popularidade.</a:t>
            </a:r>
          </a:p>
          <a:p>
            <a:endParaRPr lang="pt-BR" dirty="0"/>
          </a:p>
          <a:p>
            <a:r>
              <a:rPr lang="pt-BR" dirty="0"/>
              <a:t>Sugestões de Negócio:</a:t>
            </a:r>
          </a:p>
          <a:p>
            <a:r>
              <a:rPr lang="pt-BR" dirty="0"/>
              <a:t>Para estúdios:** Investir em gêneros com avaliações consistentemente altas (como Drama) pode ser uma estratégia de menor risco. Além disso, a popularidade e o número de votos são melhores indicadores da nota do que o orçamento ou a receita sozinhos.</a:t>
            </a:r>
          </a:p>
          <a:p>
            <a:r>
              <a:rPr lang="pt-BR" dirty="0"/>
              <a:t>Para a </a:t>
            </a:r>
            <a:r>
              <a:rPr lang="pt-BR" dirty="0" err="1"/>
              <a:t>MovieScope</a:t>
            </a:r>
            <a:r>
              <a:rPr lang="pt-BR" dirty="0"/>
              <a:t>: Recomendo enriquecer o </a:t>
            </a:r>
            <a:r>
              <a:rPr lang="pt-BR" dirty="0" err="1"/>
              <a:t>dataset</a:t>
            </a:r>
            <a:r>
              <a:rPr lang="pt-BR" dirty="0"/>
              <a:t> com dados sobre diretores e elenco para criar modelos preditivos mais precisos, o que agregaria grande valor à nossa plataforma de análise.</a:t>
            </a:r>
          </a:p>
        </p:txBody>
      </p:sp>
    </p:spTree>
    <p:extLst>
      <p:ext uri="{BB962C8B-B14F-4D97-AF65-F5344CB8AC3E}">
        <p14:creationId xmlns:p14="http://schemas.microsoft.com/office/powerpoint/2010/main" val="1508005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AUGUSTO DE AQUINO SILVERIO</dc:creator>
  <cp:lastModifiedBy>VICTOR AUGUSTO DE AQUINO SILVERIO</cp:lastModifiedBy>
  <cp:revision>2</cp:revision>
  <dcterms:created xsi:type="dcterms:W3CDTF">2025-09-20T01:26:09Z</dcterms:created>
  <dcterms:modified xsi:type="dcterms:W3CDTF">2025-09-20T01:32:35Z</dcterms:modified>
</cp:coreProperties>
</file>