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3e97386e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3e97386e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3e97386ee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3e97386e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3e97386ee_0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3e97386e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3e97386ee_0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3e97386e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e9bc80572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e9bc805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3e97386ee_0_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3e97386e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ea056d8dc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ea056d8d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/>
        </p:nvSpPr>
        <p:spPr>
          <a:xfrm>
            <a:off x="452050" y="572850"/>
            <a:ext cx="82311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Apresentando análises e resultados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Comunicar Dados de Forma Eficaz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471900" y="1792375"/>
            <a:ext cx="80256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Criar o dashboard é apenas metade do trabalho. O verdadeiro sucesso vem quando os gestores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entendem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os dados,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confiam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nos seus achados e </a:t>
            </a: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tomam ações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baseadas neles.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Para isso, seu dashboard precisa ser mais do que uma coleção de gráficos. Ele precisa: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Ser Intuitivo: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Seguir princípios de visualização eficaz.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Contar uma História: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Usar o storytelling para guiar a interpretação.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Ter uma Estrutura Lógica: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Organizar a informação do mais geral para o mais específico.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Vamos ver como aplicar isso no seu app Streamlit.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19" name="Google Shape;119;p26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Storytelling com Dados: Guiando a Decisão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71900" y="2067725"/>
            <a:ext cx="8445900" cy="22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Seu dashboard não deve ser um quebra-cabeça. Ele deve contar uma história clara que leve a uma conclusão.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A Situação (O Contexto):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Comece com a visão geral. Qual é o principal objetivo de negócio?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O Problema ou a Oportunidade (O Conflito):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Aponte para a principal descoberta. Onde algo inesperado aconteceu?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A Análise Profunda (O Clímax):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Permita que o gestor explore o "porquê".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A Resolução (A Chamada para Ação):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Sugira os próximos passos com base nos dados.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6" name="Google Shape;126;p27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Apresentando o Streamlit</a:t>
            </a:r>
            <a:endParaRPr/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471900" y="1919075"/>
            <a:ext cx="82221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Streamlit é um framework open-source que transforma scripts de dados em aplicações web compartilháveis em minutos.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Sua filosofia é simples: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Fácil de aprender: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Se você sabe escrever um script em Python, já sabe usar o Streamlit.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Rápido de desenvolver: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Crie um app com poucas linhas de código. O fluxo é "script -&gt; app".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Totalmente em Python: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Não é necessário saber HTML, CSS ou JavaScript.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Resultados instantâneos: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 Cada vez que você salva o script, o app atualiza automaticamente.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28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Anatomia de um App Streamlit</a:t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471900" y="1919075"/>
            <a:ext cx="82221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Um app Streamlit é, essencialmente, um script Python que é executado de cima para baixo.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Os comandos do Streamlit são fáceis de reconhecer: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st.*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st.title("Meu Dashboard")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 Adiciona um título.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st.write("Qualquer texto, tabela ou gráfico")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 O comando "mágico" que exibe quase tudo.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st.sidebar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 Organiza widgets em uma barra lateral.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st.slider("Escolha um valor")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 Cria um controle deslizante interativo.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st.button("Clique aqui")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 Cria um botão.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st.plotly_chart(fig)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: Exibe um gráfico interativo do Plotly.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O Streamlit cuida de toda a complexidade de criar a interface web, permitindo que você se concentre na lógica e nos dados.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29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 no Colab</a:t>
            </a:r>
            <a:endParaRPr sz="2800"/>
          </a:p>
        </p:txBody>
      </p:sp>
      <p:cxnSp>
        <p:nvCxnSpPr>
          <p:cNvPr id="146" name="Google Shape;146;p30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compartilhar seu dashboard?</a:t>
            </a:r>
            <a:endParaRPr/>
          </a:p>
        </p:txBody>
      </p:sp>
      <p:sp>
        <p:nvSpPr>
          <p:cNvPr id="152" name="Google Shape;152;p31"/>
          <p:cNvSpPr txBox="1"/>
          <p:nvPr>
            <p:ph idx="1" type="body"/>
          </p:nvPr>
        </p:nvSpPr>
        <p:spPr>
          <a:xfrm>
            <a:off x="471900" y="1919075"/>
            <a:ext cx="82221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Um dashboard só é útil se puder ser compartilhado. O Streamlit torna isso fácil.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Streamlit Community Cloud (Grátis):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Hospede seu código em um repositório público no GitHub.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Conecte sua conta GitHub ao Streamlit Community Cloud.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Faça o "deploy" com alguns cliques.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Seu dashboard estará online com um link compartilhável (ex: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seu-nome-seu-app.streamlit.app</a:t>
            </a:r>
            <a:r>
              <a:rPr lang="pt-BR" sz="1100">
                <a:latin typeface="Arial"/>
                <a:ea typeface="Arial"/>
                <a:cs typeface="Arial"/>
                <a:sym typeface="Arial"/>
              </a:rPr>
              <a:t>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Outras Opções: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Hospedagem em servidores próprios (AWS, Google Cloud, Azure).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Uso de contêineres (Docker) para facilitar a implantação.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3" name="Google Shape;153;p31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666666"/>
      </a:dk1>
      <a:lt1>
        <a:srgbClr val="FFFFFF"/>
      </a:lt1>
      <a:dk2>
        <a:srgbClr val="424242"/>
      </a:dk2>
      <a:lt2>
        <a:srgbClr val="000000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