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Roboto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e9738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e9738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3e97386e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3e97386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3e97386ee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3e97386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e97386e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e97386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e9bc80572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e9bc80572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3e97386ee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3e97386e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52050" y="572850"/>
            <a:ext cx="82311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lang="pt-BR" sz="42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Comparar Bancos Relacionais e Não Relacionais</a:t>
            </a:r>
            <a:endParaRPr b="1" sz="42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18" name="Google Shape;118;p26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Um banco de dados é um sistema organizado para armazenar, gerenciar e recuperar dados de forma eficiente e segura.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Pense nele como um arquivo superpoderoso e inteligente. Em vez de pastas e papéis, ele tem estruturas lógicas para garantir que a informação certa esteja disponível para a pessoa (ou aplicação) certa, no momento certo.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19" name="Google Shape;119;p2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Bancos Relacionais (SQL)</a:t>
            </a:r>
            <a:endParaRPr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Schema Fixo: A estrutura da tabela (colunas e tipos de dados) é definida antes de inserir qualquer informação.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Linguagem SQL</a:t>
            </a:r>
            <a:br>
              <a:rPr lang="pt-BR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Ideais para dados estruturados</a:t>
            </a:r>
            <a:br>
              <a:rPr lang="pt-BR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Exemplo: MySQL, PostgreSQL, Oracle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26" name="Google Shape;126;p2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5463" y="2473613"/>
            <a:ext cx="4391025" cy="15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Bancos Não Relacionais (NoSQL)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471900" y="1919075"/>
            <a:ext cx="8222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Schema Flexível ou Inexistente: Você pode armazenar dados de formas variadas, sem uma estrutura pré-definida.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Escalabilidade horizontal</a:t>
            </a:r>
            <a:br>
              <a:rPr lang="pt-BR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Ideais para dados semi ou não estruturados</a:t>
            </a:r>
            <a:br>
              <a:rPr lang="pt-BR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500"/>
              <a:t>Exemplo: MongoDB, Cassandra, Redis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34" name="Google Shape;134;p2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625" y="2521925"/>
            <a:ext cx="3937249" cy="131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Quando usar cada um?</a:t>
            </a:r>
            <a:endParaRPr/>
          </a:p>
        </p:txBody>
      </p:sp>
      <p:sp>
        <p:nvSpPr>
          <p:cNvPr id="141" name="Google Shape;141;p29"/>
          <p:cNvSpPr txBox="1"/>
          <p:nvPr>
            <p:ph idx="1" type="body"/>
          </p:nvPr>
        </p:nvSpPr>
        <p:spPr>
          <a:xfrm>
            <a:off x="471900" y="1919075"/>
            <a:ext cx="8222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Use um Banco Relacional (SQL) quando seu projeto no Colab precisa de: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Análise de dados de sistemas legados (CRMs, ERPs, sistemas financeiros).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Dados altamente estruturados e com relacionamentos complexos.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Garantia de integridade e consistência dos dados é a maior prioridade.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100">
                <a:latin typeface="Arial"/>
                <a:ea typeface="Arial"/>
                <a:cs typeface="Arial"/>
                <a:sym typeface="Arial"/>
              </a:rPr>
              <a:t>Use um Banco Não Relacional (NoSQL) quando seu projeto no Colab precisa de: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Análise de dados de redes sociais, logs de aplicação, ou dados de sensores (IoT).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Flexibilidade para lidar com dados não estruturados ou que mudam com frequência.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Prototipagem rápida, onde a estrutura de dados ainda não está 100% definida.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Escalar rapidamente para um volume massivo de dados de leitura/escrita.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42" name="Google Shape;142;p2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Prático no Colab</a:t>
            </a:r>
            <a:endParaRPr sz="2800"/>
          </a:p>
        </p:txBody>
      </p:sp>
      <p:cxnSp>
        <p:nvCxnSpPr>
          <p:cNvPr id="148" name="Google Shape;148;p3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666666"/>
      </a:dk1>
      <a:lt1>
        <a:srgbClr val="FFFFFF"/>
      </a:lt1>
      <a:dk2>
        <a:srgbClr val="424242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