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e9738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e9738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5640facc0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5640fac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e97386e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3e9738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3e97386ee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3e9738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3e97386e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3e97386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5640facc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5640fac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5640facc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5640fac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5640facc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5640facc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5640facc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5640fac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5640facc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5640fac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crapy.org/en/latest/intro/tutorial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52050" y="572850"/>
            <a:ext cx="8231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Introdução ao Scrapy e Extração de Dados da Web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Projeto Scrapy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471900" y="1919075"/>
            <a:ext cx="42747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scrapy startproject loja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cd loja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scrapy genspider produtos exemplo.com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77" name="Google Shape;177;p34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Web Scraping?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Definição: processo de coletar informações de sites de forma automatizada.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Exemplo: pegar os nomes e preços de livros de uma loja online, sem precisar copiar manualmente.</a:t>
            </a:r>
            <a:endParaRPr sz="1500"/>
          </a:p>
        </p:txBody>
      </p:sp>
      <p:cxnSp>
        <p:nvCxnSpPr>
          <p:cNvPr id="119" name="Google Shape;119;p2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Scrapy?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 framework em Python que facilita a coleta de dados de páginas da web.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Diferente de simplesmente usar requests + BeautifulSoup, o Scrapy é: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Mais rápido (assíncrono).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Estruturado (usa "spiders" para organizar o código).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Já tem recursos prontos para navegar, coletar e exportar os dados.</a:t>
            </a:r>
            <a:endParaRPr sz="1500"/>
          </a:p>
        </p:txBody>
      </p:sp>
      <p:cxnSp>
        <p:nvCxnSpPr>
          <p:cNvPr id="126" name="Google Shape;126;p2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mínimo de HTML que precisamos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42747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HTML é como um esqueleto do site.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Cada elemento tem uma "caixa" chamada tag.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&lt;h1&gt; → título principal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&lt;p&gt; → parágrafo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&lt;a&gt; → link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&lt;div&gt; → caixa genérica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33" name="Google Shape;133;p2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" name="Google Shape;134;p28"/>
          <p:cNvSpPr txBox="1"/>
          <p:nvPr/>
        </p:nvSpPr>
        <p:spPr>
          <a:xfrm>
            <a:off x="4746600" y="1919075"/>
            <a:ext cx="39099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Cada "caixa" pode ter: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 → apelido que o site dá para organizar estilos.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id → identificador único.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471900" y="1919075"/>
            <a:ext cx="42747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&lt;div class="produto"&gt;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    &lt;h2 class="nome"&gt;Camiseta Azul&lt;/h2&gt;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    &lt;span class="preco"&gt;R$ 59,90&lt;/span&gt;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&lt;/div&gt;</a:t>
            </a:r>
            <a:endParaRPr sz="1500"/>
          </a:p>
        </p:txBody>
      </p:sp>
      <p:cxnSp>
        <p:nvCxnSpPr>
          <p:cNvPr id="141" name="Google Shape;141;p2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2" name="Google Shape;142;p29"/>
          <p:cNvSpPr txBox="1"/>
          <p:nvPr/>
        </p:nvSpPr>
        <p:spPr>
          <a:xfrm>
            <a:off x="4746600" y="1919075"/>
            <a:ext cx="3909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Nome do produto: está dentro da tag &lt;h2 class="nome"&gt;.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Preço: está dentro da tag &lt;span class="preco"&gt;.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 com o Scrapy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471900" y="1919075"/>
            <a:ext cx="77583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https://docs.scrapy.org/en/latest/intro/tutorial.html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49" name="Google Shape;149;p3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.css no Scrapy?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471900" y="1919075"/>
            <a:ext cx="464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Scrapy, .css é um método para selecionar partes do HTML usando seletores CSS.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Ele não significa que estamos mexendo no estilo (cores, fontes etc.), mas sim que estamos usando a mesma sintaxe do CSS para encontrar elementos.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resultado é um SelectorList (uma lista de trechos do HTML) que você pode manipular para extrair dados.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5658075" y="1851375"/>
            <a:ext cx="3004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response.css("SELETOR")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complementos: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471900" y="1919075"/>
            <a:ext cx="464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::text → pega apenas o texto dentro da tag.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::attr(atributo) → pega o valor de um atributo da tag (ex: link, título, imagem).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.get() → retorna o primeiro resultado encontrado.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.getall() → retorna todos os resultados encontrados em uma lista.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5658075" y="1851375"/>
            <a:ext cx="3004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response.css("SELETOR")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 e Ética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71900" y="1919075"/>
            <a:ext cx="7796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Nem todo site permite scraping (verificar o robots.txt).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Não usar scraping para sobrecarregar sites ou roubar dados pessoais.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O que é o robots.txt?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É um arquivo de texto que os sites colocam na raiz do domínio para dizer o que robôs (crawlers) podem ou não acessar.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/>
              <a:t>Exemplo: quando você entra em https://example.com/robots.txt, esse arquivo mostra as regras de permissão.</a:t>
            </a:r>
            <a:endParaRPr sz="1100"/>
          </a:p>
        </p:txBody>
      </p:sp>
      <p:cxnSp>
        <p:nvCxnSpPr>
          <p:cNvPr id="170" name="Google Shape;170;p3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666666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