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6"/>
  </p:notesMasterIdLst>
  <p:handoutMasterIdLst>
    <p:handoutMasterId r:id="rId7"/>
  </p:handoutMasterIdLst>
  <p:sldIdLst>
    <p:sldId id="260" r:id="rId2"/>
    <p:sldId id="326" r:id="rId3"/>
    <p:sldId id="327" r:id="rId4"/>
    <p:sldId id="32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Model training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26C2E9-1D7D-29AF-F72A-2A3B110C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71C70-D9A2-FC2F-28F7-7D67156F8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13" y="986578"/>
            <a:ext cx="8695173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6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19A3CB-7CAD-039E-4D4E-D6BE4A84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25065-6358-D73C-997B-85A3D65EE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97" y="279238"/>
            <a:ext cx="7874405" cy="629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2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AC60B9-89F2-FA08-189D-9F166EA4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58362-4378-720A-2F81-18701A432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23" y="935292"/>
            <a:ext cx="7434553" cy="49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35795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Model training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96</cp:revision>
  <dcterms:created xsi:type="dcterms:W3CDTF">2019-11-01T05:22:45Z</dcterms:created>
  <dcterms:modified xsi:type="dcterms:W3CDTF">2023-06-12T00:13:22Z</dcterms:modified>
</cp:coreProperties>
</file>