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5"/>
  </p:notesMasterIdLst>
  <p:handoutMasterIdLst>
    <p:handoutMasterId r:id="rId6"/>
  </p:handoutMasterIdLst>
  <p:sldIdLst>
    <p:sldId id="260" r:id="rId2"/>
    <p:sldId id="342" r:id="rId3"/>
    <p:sldId id="34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3300"/>
    <a:srgbClr val="0033CC"/>
    <a:srgbClr val="000099"/>
    <a:srgbClr val="008000"/>
    <a:srgbClr val="0066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BC40D909-AD82-4CBC-B6DF-05E47C06C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FCF7B876-178B-4CD6-A425-7ED3310EC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/>
          </a:bodyPr>
          <a:lstStyle/>
          <a:p>
            <a:r>
              <a:rPr lang="en-US"/>
              <a:t>Model optimization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90E3-C2DC-4098-BE53-7FEC9B44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2794" cy="1032601"/>
          </a:xfrm>
        </p:spPr>
        <p:txBody>
          <a:bodyPr/>
          <a:lstStyle/>
          <a:p>
            <a:r>
              <a:rPr lang="en-US" dirty="0"/>
              <a:t>K – fold cross validation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EDFE4-6C2D-4494-8FC9-719BCAF6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A5215-BB9A-41EB-941B-79AD03FF6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69" y="1406190"/>
            <a:ext cx="7923295" cy="531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6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90E3-C2DC-4098-BE53-7FEC9B44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2794" cy="1032601"/>
          </a:xfrm>
        </p:spPr>
        <p:txBody>
          <a:bodyPr/>
          <a:lstStyle/>
          <a:p>
            <a:r>
              <a:rPr lang="en-US" dirty="0"/>
              <a:t>K – fold cross validation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EDFE4-6C2D-4494-8FC9-719BCAF6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picture containing text, screenshot, number, display&#10;&#10;Description automatically generated">
            <a:extLst>
              <a:ext uri="{FF2B5EF4-FFF2-40B4-BE49-F238E27FC236}">
                <a16:creationId xmlns:a16="http://schemas.microsoft.com/office/drawing/2014/main" id="{615A0516-8608-468A-80BC-DFB6C50B2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08" y="1471941"/>
            <a:ext cx="9620386" cy="48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94792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18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Model optimization</vt:lpstr>
      <vt:lpstr>K – fold cross validation</vt:lpstr>
      <vt:lpstr>K – fold cross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Victor Tan</cp:lastModifiedBy>
  <cp:revision>114</cp:revision>
  <dcterms:created xsi:type="dcterms:W3CDTF">2019-11-01T05:22:45Z</dcterms:created>
  <dcterms:modified xsi:type="dcterms:W3CDTF">2023-06-12T14:13:50Z</dcterms:modified>
</cp:coreProperties>
</file>