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9"/>
  </p:notesMasterIdLst>
  <p:handoutMasterIdLst>
    <p:handoutMasterId r:id="rId20"/>
  </p:handoutMasterIdLst>
  <p:sldIdLst>
    <p:sldId id="260" r:id="rId2"/>
    <p:sldId id="267" r:id="rId3"/>
    <p:sldId id="264" r:id="rId4"/>
    <p:sldId id="268" r:id="rId5"/>
    <p:sldId id="271" r:id="rId6"/>
    <p:sldId id="272" r:id="rId7"/>
    <p:sldId id="274" r:id="rId8"/>
    <p:sldId id="261" r:id="rId9"/>
    <p:sldId id="262" r:id="rId10"/>
    <p:sldId id="273" r:id="rId11"/>
    <p:sldId id="263" r:id="rId12"/>
    <p:sldId id="265" r:id="rId13"/>
    <p:sldId id="266" r:id="rId14"/>
    <p:sldId id="275" r:id="rId15"/>
    <p:sldId id="276" r:id="rId16"/>
    <p:sldId id="27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A0994D-A6B1-EC2E-08F1-B3C273F6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0E4CC-9605-E45C-C86F-1338D42B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03" y="0"/>
            <a:ext cx="6638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0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A7A6-5B19-1153-DBDD-0B357085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Correlation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6673A4-79B2-0584-5EC4-A3BCC6A3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0B268-3FBA-DA0E-3B07-0B79D9C47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2" y="1891685"/>
            <a:ext cx="10454028" cy="423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112B-8280-1E13-E8F6-BAA0AD77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Outliers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783E9C-A2A5-8620-D080-0F63F30F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B3D6C-3FAF-8F02-D841-C4C3E1061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99" y="1807189"/>
            <a:ext cx="8850793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112B-8280-1E13-E8F6-BAA0AD77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Outliers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783E9C-A2A5-8620-D080-0F63F30F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977EB-889B-7B7A-A24B-754863506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" y="1690688"/>
            <a:ext cx="10296450" cy="45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3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238F3-F679-D592-CEE7-2D982217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C170-871F-63B0-71D8-430ACFA4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15" y="0"/>
            <a:ext cx="10515600" cy="1325563"/>
          </a:xfrm>
        </p:spPr>
        <p:txBody>
          <a:bodyPr/>
          <a:lstStyle/>
          <a:p>
            <a:r>
              <a:rPr lang="en-MY" dirty="0"/>
              <a:t>Box / Box and whisker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A1BDB-F858-D50F-FFCE-556F804A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BD2B2-0DD3-AFA4-51B9-7C166B8A5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87" y="1233454"/>
            <a:ext cx="5488021" cy="548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1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C170-871F-63B0-71D8-430ACFA4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15" y="0"/>
            <a:ext cx="10515600" cy="1325563"/>
          </a:xfrm>
        </p:spPr>
        <p:txBody>
          <a:bodyPr/>
          <a:lstStyle/>
          <a:p>
            <a:r>
              <a:rPr lang="en-MY" dirty="0"/>
              <a:t>Box / Box and whisker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A1BDB-F858-D50F-FFCE-556F804A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01E0B-0BA8-9C4F-3254-73935EFB6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4" y="1014243"/>
            <a:ext cx="10684213" cy="534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4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7247B-76B4-A6D5-7731-16E813C1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156D8D-30E5-E261-2081-717101BA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D2457-537A-FF00-4EAD-EED19350B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15" y="199586"/>
            <a:ext cx="8968370" cy="645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9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203F9-918D-3043-32D6-67D31B79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C9956-BE47-AB16-8808-BD804D566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3" y="739909"/>
            <a:ext cx="10823718" cy="450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1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5170E7-5DE8-C0AD-334C-7B7B4922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DD354-BCAF-4821-C9BA-D6A935F67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83" y="0"/>
            <a:ext cx="8171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5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058E-6912-7E73-703C-060E6524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62" y="404036"/>
            <a:ext cx="11965020" cy="714645"/>
          </a:xfrm>
        </p:spPr>
        <p:txBody>
          <a:bodyPr>
            <a:normAutofit fontScale="90000"/>
          </a:bodyPr>
          <a:lstStyle/>
          <a:p>
            <a:r>
              <a:rPr lang="en-MY"/>
              <a:t>Measures </a:t>
            </a:r>
            <a:r>
              <a:rPr lang="en-MY" dirty="0"/>
              <a:t>of dispersion / spread / variability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8D267-48B9-91A6-4A74-39876D1B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DF028-A67D-F087-72A2-22BE1D04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16" y="1625498"/>
            <a:ext cx="7688892" cy="509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4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404F6-3619-50E4-BFB0-3FEF9954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F2B81-9D20-7AF2-B1E0-5344781B7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51" y="746598"/>
            <a:ext cx="9580008" cy="53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7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E1D0D8-5F54-6C04-78DD-338D5434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C3B3C-E4B2-93EC-4FD3-BEE5D76B6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18" y="1033994"/>
            <a:ext cx="10557764" cy="42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0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F63FA-6B49-3668-1F5C-F9192010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1B92E-26A8-93BC-7FB1-FDEC0C355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371" y="731228"/>
            <a:ext cx="1219200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0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68B51-8F50-64EA-013B-2C0824A2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7570B-F8F7-3575-FB56-1AE48FC6F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5" y="1642353"/>
            <a:ext cx="11675769" cy="39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70252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43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Statistics</vt:lpstr>
      <vt:lpstr>PowerPoint Presentation</vt:lpstr>
      <vt:lpstr>PowerPoint Presentation</vt:lpstr>
      <vt:lpstr>PowerPoint Presentation</vt:lpstr>
      <vt:lpstr>Measures of dispersion / spread / variability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</vt:lpstr>
      <vt:lpstr>Outliers</vt:lpstr>
      <vt:lpstr>Outliers</vt:lpstr>
      <vt:lpstr>PowerPoint Presentation</vt:lpstr>
      <vt:lpstr>Box / Box and whisker plots</vt:lpstr>
      <vt:lpstr>Box / Box and whisker plots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DCC186 DreamCatcher</cp:lastModifiedBy>
  <cp:revision>103</cp:revision>
  <dcterms:created xsi:type="dcterms:W3CDTF">2019-11-01T05:22:45Z</dcterms:created>
  <dcterms:modified xsi:type="dcterms:W3CDTF">2023-06-20T02:33:13Z</dcterms:modified>
</cp:coreProperties>
</file>