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60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 Nearest Neighbors </a:t>
            </a:r>
            <a:br>
              <a:rPr lang="en-US" dirty="0"/>
            </a:br>
            <a:r>
              <a:rPr lang="en-US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F3F66731-DCF5-422D-94D6-DC2F8F73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80"/>
            <a:ext cx="12192000" cy="64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9C01B-AD9E-4553-B3F0-F8CD90B8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57"/>
            <a:ext cx="12192000" cy="66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B72E5-A473-40B7-B88B-333C8F546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5" y="0"/>
            <a:ext cx="1176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895883B-4FC8-45E2-ABB1-A6DDC032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" y="0"/>
            <a:ext cx="12109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1DC07-4E2A-4FD3-8141-AF6A92DA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01"/>
            <a:ext cx="12192000" cy="68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K Nearest Neighbors  KNN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2023-05-10T13:38:51Z</dcterms:modified>
</cp:coreProperties>
</file>