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12"/>
  </p:notesMasterIdLst>
  <p:handoutMasterIdLst>
    <p:handoutMasterId r:id="rId13"/>
  </p:handoutMasterIdLst>
  <p:sldIdLst>
    <p:sldId id="260" r:id="rId2"/>
    <p:sldId id="27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003300"/>
    <a:srgbClr val="0033CC"/>
    <a:srgbClr val="000099"/>
    <a:srgbClr val="008000"/>
    <a:srgbClr val="006600"/>
    <a:srgbClr val="292929"/>
    <a:srgbClr val="4D4D4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19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080228-AA52-420E-B754-8D6FB64A40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EB222-3177-4862-9A2E-804998A36B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47FCD-4104-406A-A39B-5BEB4653AB02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D1931-4A41-4CD5-A0F2-612F1694A1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BCA2B-B822-4B54-845E-662E45620B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16D65-3843-4B7D-8C11-0534AB7F3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76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2F6ED-E1D1-40C7-A246-F65D423A4F17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1FF9E-B896-4718-9D36-B2B43339C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32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2957-E719-4AE5-AACE-1C1FFE9C9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575" y="1712913"/>
            <a:ext cx="9144000" cy="2387600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 anchor="b">
            <a:normAutofit/>
          </a:bodyPr>
          <a:lstStyle>
            <a:lvl1pPr algn="ctr">
              <a:defRPr sz="66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A3E99-F189-4923-9FB6-FE14319CA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5826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800" b="1">
                <a:solidFill>
                  <a:srgbClr val="000099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 descr="A picture containing fractal art, graphics, colorfulness, magenta&#10;&#10;Description automatically generated">
            <a:extLst>
              <a:ext uri="{FF2B5EF4-FFF2-40B4-BE49-F238E27FC236}">
                <a16:creationId xmlns:a16="http://schemas.microsoft.com/office/drawing/2014/main" id="{BC40D909-AD82-4CBC-B6DF-05E47C06CB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67" y="10980"/>
            <a:ext cx="1885266" cy="125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5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66F4-4487-4FB9-B67B-7FF66C36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3C0ED-4311-4635-8DD7-1978EE600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79977-C818-4E33-8EC4-4B569DFF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575E-568F-43AC-B90E-124DEB9485D9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AA8D8-CC77-4435-8D85-801B920C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39AFF-AD93-44DA-AE20-DC4A7408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3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77DC47-F382-491A-88C7-62B110AE6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D1588-8B5B-43E3-A897-0E02D52D7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C81EF-1DBE-4FA9-BC10-C99E589C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7083-4168-4D1F-9A76-361D4E1744C2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C93AD-90FB-4C81-A50F-7353E87B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B3658-350A-4C4E-A36D-9809B16A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4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B4AF-540B-43D3-B05D-652EF7CC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2F38E-8421-4E59-A5D7-E5FAA4167FA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440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3600">
                <a:solidFill>
                  <a:srgbClr val="336600"/>
                </a:solidFill>
              </a:defRPr>
            </a:lvl2pPr>
            <a:lvl3pPr>
              <a:defRPr sz="3200">
                <a:solidFill>
                  <a:srgbClr val="008000"/>
                </a:solidFill>
              </a:defRPr>
            </a:lvl3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652D3-B06D-4E4A-BCDF-4BA471B9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95725" y="6369048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46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9AD1-FCE8-44E9-B00F-A946EBA4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660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8A984-2692-4A7E-B234-C9C236B13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54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03B48-55F8-4208-AA20-E810D95B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43325" y="6356349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fractal art, graphics, colorfulness, magenta&#10;&#10;Description automatically generated">
            <a:extLst>
              <a:ext uri="{FF2B5EF4-FFF2-40B4-BE49-F238E27FC236}">
                <a16:creationId xmlns:a16="http://schemas.microsoft.com/office/drawing/2014/main" id="{FCF7B876-178B-4CD6-A425-7ED3310EC0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67" y="10980"/>
            <a:ext cx="1885266" cy="125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B356A-98A6-487E-A17C-306136C1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B1B06-862F-4EC9-B875-085A16528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FAEDF-ED42-41B2-A23F-F80CA57DA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0D609-CE2A-4D7D-990F-C64DDD6B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54980" y="6356350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4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CA34-959E-4714-B8C0-1734C1ECA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78B63-608C-4414-B5E6-AC9DA10F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7128E-9891-4AF6-B68F-D67750C18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DD24C-617E-4A49-876F-513E9B569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06E83-13C5-427E-8FEE-28AE7137B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553F7-E0A0-4BDF-B5DA-18C180CC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810F-BB01-431F-A36B-01A80F00F9A2}" type="datetime1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9B75C7-0C4D-4D18-A44E-036770CD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F33EF-7F68-4AC8-81E9-58EC4329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9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F71E-065B-4ADD-8BC1-F6F7E02347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5FD1F-7528-4508-8EE0-2803F540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17950" y="6356350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3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2AED8-9BA2-412D-A467-1BF928C5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92550" y="6356349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920A-62F3-4316-8695-94F123BA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E9F02-F9F6-4E1B-B431-2F05EA9D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1A35C-C569-41C9-91D4-544E94AF6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B69FE-C2EB-42CA-8D24-52C3423A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BA1C-0431-441A-9684-27D3820DDA76}" type="datetime1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7206D-CD4C-4F6E-85F6-BB8DCEBB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52B3F-597C-441C-B442-175FDC250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6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82EF-99CF-4E82-8FDE-76B326F0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2BB66-AC05-4675-966F-8FC8D9FC8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4E2AB-976A-4661-9709-D3F7A8685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FA8C9-35C2-4E40-99F6-56E533EA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D90E-AE50-48B2-954D-3C61712566FC}" type="datetime1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C5262-AC16-4FE3-9DD8-A764BA3A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C7804-4B71-4228-B99A-1AB02041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2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061D9-F11B-4A9D-92ED-EDE2831C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64959-438D-4171-8334-FBA65650B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4AB58-E492-453C-8146-CF65E676C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08437-3005-4AE1-B600-AE18E1986B0F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E051A-E6B7-41A1-BAE1-E849DF797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239B6-E541-4C5C-A5E2-0B0DC639D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3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kern="1200">
          <a:solidFill>
            <a:srgbClr val="333333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DEBF-1284-49D9-9B5D-E6B14F951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5" y="216217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148C1-F22D-46AD-AD7D-2B58F4D32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325" y="4886326"/>
            <a:ext cx="9144000" cy="1655762"/>
          </a:xfrm>
        </p:spPr>
        <p:txBody>
          <a:bodyPr/>
          <a:lstStyle/>
          <a:p>
            <a:r>
              <a:rPr lang="en-US" dirty="0"/>
              <a:t>Machine Learning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229590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AA4460-3A34-48EB-A33E-E9D94168C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0" y="0"/>
            <a:ext cx="12101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6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6D54C9-8DBD-491D-911A-695EA28C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6B90E0-0CCF-4BE6-AD53-8E0ED255F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64" y="0"/>
            <a:ext cx="105718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1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91A08B-28D5-43E1-AB89-C14A33F7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FE13CB-8963-43F5-A705-0B693E8DF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610"/>
            <a:ext cx="12192000" cy="600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9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187DDF-44B5-4152-B3BF-E71892127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29" y="0"/>
            <a:ext cx="113165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4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D640800B-B11B-40DA-8897-977D908BA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780"/>
            <a:ext cx="12192000" cy="639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06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BB9276-9B93-4542-B4C3-AD168AB9F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494"/>
            <a:ext cx="12192000" cy="648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33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D5B7A7-85B2-472F-A1EB-0A3B5950E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095"/>
            <a:ext cx="12192000" cy="654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52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A531E-B4D2-49B1-88F1-974A78374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59"/>
            <a:ext cx="12192000" cy="679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04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24CC11-DF56-41F5-B4B0-8EB1406B2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376"/>
            <a:ext cx="12192000" cy="656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49376"/>
      </p:ext>
    </p:extLst>
  </p:cSld>
  <p:clrMapOvr>
    <a:masterClrMapping/>
  </p:clrMapOvr>
</p:sld>
</file>

<file path=ppt/theme/theme1.xml><?xml version="1.0" encoding="utf-8"?>
<a:theme xmlns:a="http://schemas.openxmlformats.org/drawingml/2006/main" name="Video slides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15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Garamond</vt:lpstr>
      <vt:lpstr>Georgia</vt:lpstr>
      <vt:lpstr>Gill Sans MT</vt:lpstr>
      <vt:lpstr>Palatino Linotype</vt:lpstr>
      <vt:lpstr>Segoe UI</vt:lpstr>
      <vt:lpstr>Wingdings</vt:lpstr>
      <vt:lpstr>Video slides theme</vt:lpstr>
      <vt:lpstr>Data Preprocessing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tan</dc:creator>
  <cp:lastModifiedBy>Victor Tan</cp:lastModifiedBy>
  <cp:revision>80</cp:revision>
  <dcterms:created xsi:type="dcterms:W3CDTF">2019-11-01T05:22:45Z</dcterms:created>
  <dcterms:modified xsi:type="dcterms:W3CDTF">2023-05-14T11:00:45Z</dcterms:modified>
</cp:coreProperties>
</file>