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8"/>
  </p:notesMasterIdLst>
  <p:handoutMasterIdLst>
    <p:handoutMasterId r:id="rId19"/>
  </p:handout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A8BBD-E890-4F57-AB0B-82FF5E5B2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0" y="0"/>
            <a:ext cx="11465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C08C5666-4E61-4772-9CD2-EE1A29473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62"/>
            <a:ext cx="12192000" cy="67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7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F11FC-A211-4C5A-A397-3A404975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2" y="0"/>
            <a:ext cx="11501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B6E3CF99-0492-4C6A-80C5-77DEBDB9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55"/>
            <a:ext cx="12192000" cy="66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6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21B9-4E0F-48F5-92CA-C6BACCF4A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5" y="0"/>
            <a:ext cx="1162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4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67D35-6FF9-4D6B-9D62-5E190A5BB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2" y="0"/>
            <a:ext cx="10692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1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F025B-A968-49D8-8961-63A60A29A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1" y="0"/>
            <a:ext cx="11353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DD882-F8E9-45B5-AB5E-90DD3FAB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95"/>
            <a:ext cx="12192000" cy="593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screenshot, rectangle, line&#10;&#10;Description automatically generated">
            <a:extLst>
              <a:ext uri="{FF2B5EF4-FFF2-40B4-BE49-F238E27FC236}">
                <a16:creationId xmlns:a16="http://schemas.microsoft.com/office/drawing/2014/main" id="{5B397680-DA4D-4A02-8490-01951B904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4" y="0"/>
            <a:ext cx="10915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BDE6E-FD29-425D-B273-2D3CED7F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5" y="0"/>
            <a:ext cx="11551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656F0-F2D6-4D24-9E67-CEAD2BF27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3" y="0"/>
            <a:ext cx="11963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40A2FCC-0C43-44F4-B9BC-381E2D9FE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6" y="0"/>
            <a:ext cx="11570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891D9-9FB7-48C8-93C7-2195AAB2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1" y="0"/>
            <a:ext cx="11674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07E2A-DAFF-4EB4-B5D0-94F7B02DC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1" y="0"/>
            <a:ext cx="11519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E0DA8987-C768-4D1E-AC72-84F6D432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183"/>
            <a:ext cx="12192000" cy="49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584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22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Decision Tree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79</cp:revision>
  <dcterms:created xsi:type="dcterms:W3CDTF">2019-11-01T05:22:45Z</dcterms:created>
  <dcterms:modified xsi:type="dcterms:W3CDTF">2023-05-11T07:02:25Z</dcterms:modified>
</cp:coreProperties>
</file>