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6"/>
  </p:notesMasterIdLst>
  <p:handoutMasterIdLst>
    <p:handoutMasterId r:id="rId7"/>
  </p:handoutMasterIdLst>
  <p:sldIdLst>
    <p:sldId id="260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Random Forest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1A08B-28D5-43E1-AB89-C14A33F7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40012-BBE0-4BEE-82AA-06240C414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969"/>
            <a:ext cx="12192000" cy="535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8082DD58-DE75-46E7-B7BA-3C4C05B6E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611"/>
            <a:ext cx="12192000" cy="572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E4B97-375E-4480-A6F2-D001E7A3A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37" y="249736"/>
            <a:ext cx="7925194" cy="594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06495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Random Forest Classification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79</cp:revision>
  <dcterms:created xsi:type="dcterms:W3CDTF">2019-11-01T05:22:45Z</dcterms:created>
  <dcterms:modified xsi:type="dcterms:W3CDTF">2023-05-11T13:38:18Z</dcterms:modified>
</cp:coreProperties>
</file>