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Hierarchical Clustering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9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0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9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2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584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34</Words>
  <Application>Microsoft Office PowerPoint</Application>
  <PresentationFormat>Widescreen</PresentationFormat>
  <Paragraphs>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79</cp:revision>
  <dcterms:created xsi:type="dcterms:W3CDTF">2019-11-01T05:22:45Z</dcterms:created>
  <dcterms:modified xsi:type="dcterms:W3CDTF">2023-05-13T14:09:28Z</dcterms:modified>
</cp:coreProperties>
</file>