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4" r:id="rId1"/>
  </p:sldMasterIdLst>
  <p:notesMasterIdLst>
    <p:notesMasterId r:id="rId7"/>
  </p:notesMasterIdLst>
  <p:handoutMasterIdLst>
    <p:handoutMasterId r:id="rId8"/>
  </p:handoutMasterIdLst>
  <p:sldIdLst>
    <p:sldId id="260" r:id="rId2"/>
    <p:sldId id="262" r:id="rId3"/>
    <p:sldId id="263" r:id="rId4"/>
    <p:sldId id="264" r:id="rId5"/>
    <p:sldId id="26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00"/>
    <a:srgbClr val="003300"/>
    <a:srgbClr val="0033CC"/>
    <a:srgbClr val="000099"/>
    <a:srgbClr val="008000"/>
    <a:srgbClr val="006600"/>
    <a:srgbClr val="292929"/>
    <a:srgbClr val="4D4D4D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68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19" y="45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7080228-AA52-420E-B754-8D6FB64A409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EEB222-3177-4862-9A2E-804998A36B1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347FCD-4104-406A-A39B-5BEB4653AB02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2D1931-4A41-4CD5-A0F2-612F1694A1B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DBCA2B-B822-4B54-845E-662E45620B1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016D65-3843-4B7D-8C11-0534AB7F3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76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52F6ED-E1D1-40C7-A246-F65D423A4F17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71FF9E-B896-4718-9D36-B2B43339C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232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52957-E719-4AE5-AACE-1C1FFE9C99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1575" y="1712913"/>
            <a:ext cx="9144000" cy="2387600"/>
          </a:xfrm>
          <a:scene3d>
            <a:camera prst="orthographicFront"/>
            <a:lightRig rig="threePt" dir="t"/>
          </a:scene3d>
          <a:sp3d>
            <a:bevelT/>
          </a:sp3d>
        </p:spPr>
        <p:txBody>
          <a:bodyPr anchor="b">
            <a:normAutofit/>
          </a:bodyPr>
          <a:lstStyle>
            <a:lvl1pPr algn="ctr">
              <a:defRPr sz="6600"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FA3E99-F189-4923-9FB6-FE14319CA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95826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4800" b="1">
                <a:solidFill>
                  <a:srgbClr val="000099"/>
                </a:solidFill>
                <a:latin typeface="Palatino Linotype" panose="0204050205050503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5" name="Picture 4" descr="A picture containing fractal art, graphics, colorfulness, magenta&#10;&#10;Description automatically generated">
            <a:extLst>
              <a:ext uri="{FF2B5EF4-FFF2-40B4-BE49-F238E27FC236}">
                <a16:creationId xmlns:a16="http://schemas.microsoft.com/office/drawing/2014/main" id="{BC40D909-AD82-4CBC-B6DF-05E47C06CB0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367" y="10980"/>
            <a:ext cx="1885266" cy="1256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957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166F4-4487-4FB9-B67B-7FF66C361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A3C0ED-4311-4635-8DD7-1978EE600A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79977-C818-4E33-8EC4-4B569DFFF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6575E-568F-43AC-B90E-124DEB9485D9}" type="datetime1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FAA8D8-CC77-4435-8D85-801B920C4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39AFF-AD93-44DA-AE20-DC4A7408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839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77DC47-F382-491A-88C7-62B110AE68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AD1588-8B5B-43E3-A897-0E02D52D74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3C81EF-1DBE-4FA9-BC10-C99E589CD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7083-4168-4D1F-9A76-361D4E1744C2}" type="datetime1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C93AD-90FB-4C81-A50F-7353E87B8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B3658-350A-4C4E-A36D-9809B16A8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644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FB4AF-540B-43D3-B05D-652EF7CCB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6000">
                <a:solidFill>
                  <a:schemeClr val="tx1">
                    <a:lumMod val="75000"/>
                    <a:lumOff val="25000"/>
                  </a:schemeClr>
                </a:solidFill>
                <a:latin typeface="Garamond" panose="020204040303010108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2F38E-8421-4E59-A5D7-E5FAA4167FAC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 sz="440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3600">
                <a:solidFill>
                  <a:srgbClr val="336600"/>
                </a:solidFill>
              </a:defRPr>
            </a:lvl2pPr>
            <a:lvl3pPr>
              <a:defRPr sz="3200">
                <a:solidFill>
                  <a:srgbClr val="008000"/>
                </a:solidFill>
              </a:defRPr>
            </a:lvl3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652D3-B06D-4E4A-BCDF-4BA471B97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95725" y="6369048"/>
            <a:ext cx="2743200" cy="365125"/>
          </a:xfrm>
        </p:spPr>
        <p:txBody>
          <a:bodyPr/>
          <a:lstStyle/>
          <a:p>
            <a:fld id="{1D8ACFD3-EB1D-4FB7-8892-41DABF4B60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469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69AD1-FCE8-44E9-B00F-A946EBA4B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 algn="ctr">
              <a:defRPr sz="6600">
                <a:solidFill>
                  <a:schemeClr val="tx1">
                    <a:lumMod val="65000"/>
                    <a:lumOff val="35000"/>
                  </a:schemeClr>
                </a:solidFill>
                <a:latin typeface="Gill Sans MT" panose="020B05020201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D8A984-2692-4A7E-B234-C9C236B13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54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03B48-55F8-4208-AA20-E810D95BF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43325" y="6356349"/>
            <a:ext cx="2743200" cy="365125"/>
          </a:xfrm>
        </p:spPr>
        <p:txBody>
          <a:bodyPr/>
          <a:lstStyle/>
          <a:p>
            <a:fld id="{1D8ACFD3-EB1D-4FB7-8892-41DABF4B605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fractal art, graphics, colorfulness, magenta&#10;&#10;Description automatically generated">
            <a:extLst>
              <a:ext uri="{FF2B5EF4-FFF2-40B4-BE49-F238E27FC236}">
                <a16:creationId xmlns:a16="http://schemas.microsoft.com/office/drawing/2014/main" id="{FCF7B876-178B-4CD6-A425-7ED3310EC0D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367" y="10980"/>
            <a:ext cx="1885266" cy="1256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97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B356A-98A6-487E-A17C-306136C1A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B1B06-862F-4EC9-B875-085A165280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6FAEDF-ED42-41B2-A23F-F80CA57DA1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B0D609-CE2A-4D7D-990F-C64DDD6BA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454980" y="6356350"/>
            <a:ext cx="2743200" cy="365125"/>
          </a:xfrm>
        </p:spPr>
        <p:txBody>
          <a:bodyPr/>
          <a:lstStyle/>
          <a:p>
            <a:fld id="{1D8ACFD3-EB1D-4FB7-8892-41DABF4B6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942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CCA34-959E-4714-B8C0-1734C1ECA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C78B63-608C-4414-B5E6-AC9DA10F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C7128E-9891-4AF6-B68F-D67750C18E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8DD24C-617E-4A49-876F-513E9B5691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106E83-13C5-427E-8FEE-28AE7137B3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3553F7-E0A0-4BDF-B5DA-18C180CC1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9810F-BB01-431F-A36B-01A80F00F9A2}" type="datetime1">
              <a:rPr lang="en-US" smtClean="0"/>
              <a:t>5/10/2023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9B75C7-0C4D-4D18-A44E-036770CD3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AF33EF-7F68-4AC8-81E9-58EC4329B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798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1F71E-065B-4ADD-8BC1-F6F7E02347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6000">
                <a:latin typeface="Garamond" panose="020204040303010108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95FD1F-7528-4508-8EE0-2803F540D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17950" y="6356350"/>
            <a:ext cx="2743200" cy="365125"/>
          </a:xfrm>
        </p:spPr>
        <p:txBody>
          <a:bodyPr/>
          <a:lstStyle/>
          <a:p>
            <a:fld id="{1D8ACFD3-EB1D-4FB7-8892-41DABF4B6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438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02AED8-9BA2-412D-A467-1BF928C51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92550" y="6356349"/>
            <a:ext cx="2743200" cy="365125"/>
          </a:xfrm>
        </p:spPr>
        <p:txBody>
          <a:bodyPr/>
          <a:lstStyle/>
          <a:p>
            <a:fld id="{1D8ACFD3-EB1D-4FB7-8892-41DABF4B6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02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8920A-62F3-4316-8695-94F123BAA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E9F02-F9F6-4E1B-B431-2F05EA9D5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E1A35C-C569-41C9-91D4-544E94AF65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BB69FE-C2EB-42CA-8D24-52C3423A7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6BA1C-0431-441A-9684-27D3820DDA76}" type="datetime1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A7206D-CD4C-4F6E-85F6-BB8DCEBB3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D52B3F-597C-441C-B442-175FDC250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362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382EF-99CF-4E82-8FDE-76B326F01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E2BB66-AC05-4675-966F-8FC8D9FC8B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4E2AB-976A-4661-9709-D3F7A86856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BFA8C9-35C2-4E40-99F6-56E533EAA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AD90E-AE50-48B2-954D-3C61712566FC}" type="datetime1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BC5262-AC16-4FE3-9DD8-A764BA3A7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DC7804-4B71-4228-B99A-1AB02041C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021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E061D9-F11B-4A9D-92ED-EDE2831CD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E64959-438D-4171-8334-FBA65650B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4AB58-E492-453C-8146-CF65E676C1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08437-3005-4AE1-B600-AE18E1986B0F}" type="datetime1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E051A-E6B7-41A1-BAE1-E849DF797E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239B6-E541-4C5C-A5E2-0B0DC639D4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ACFD3-EB1D-4FB7-8892-41DABF4B6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738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b="1" kern="1200">
          <a:solidFill>
            <a:srgbClr val="333333"/>
          </a:solidFill>
          <a:latin typeface="Garamond" panose="020204040303010108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8DEBF-1284-49D9-9B5D-E6B14F9516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7325" y="2162174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Support Vector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F148C1-F22D-46AD-AD7D-2B58F4D327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7325" y="4886326"/>
            <a:ext cx="9144000" cy="1655762"/>
          </a:xfrm>
        </p:spPr>
        <p:txBody>
          <a:bodyPr/>
          <a:lstStyle/>
          <a:p>
            <a:r>
              <a:rPr lang="en-US" dirty="0"/>
              <a:t>Machine Learning with Python</a:t>
            </a:r>
          </a:p>
        </p:txBody>
      </p:sp>
    </p:spTree>
    <p:extLst>
      <p:ext uri="{BB962C8B-B14F-4D97-AF65-F5344CB8AC3E}">
        <p14:creationId xmlns:p14="http://schemas.microsoft.com/office/powerpoint/2010/main" val="2295909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C91A08B-28D5-43E1-AB89-C14A33F7F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2</a:t>
            </a:fld>
            <a:endParaRPr lang="en-US"/>
          </a:p>
        </p:txBody>
      </p:sp>
      <p:pic>
        <p:nvPicPr>
          <p:cNvPr id="4" name="Picture 3" descr="A picture containing text, screenshot, line, font&#10;&#10;Description automatically generated">
            <a:extLst>
              <a:ext uri="{FF2B5EF4-FFF2-40B4-BE49-F238E27FC236}">
                <a16:creationId xmlns:a16="http://schemas.microsoft.com/office/drawing/2014/main" id="{91C78993-E425-4F37-B281-4295A0247C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1105"/>
            <a:ext cx="12192000" cy="6475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69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C0A93D-FEE2-4F85-841D-CF58BA690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3</a:t>
            </a:fld>
            <a:endParaRPr lang="en-US"/>
          </a:p>
        </p:txBody>
      </p:sp>
      <p:pic>
        <p:nvPicPr>
          <p:cNvPr id="4" name="Picture 3" descr="A picture containing text, screenshot, line, diagram&#10;&#10;Description automatically generated">
            <a:extLst>
              <a:ext uri="{FF2B5EF4-FFF2-40B4-BE49-F238E27FC236}">
                <a16:creationId xmlns:a16="http://schemas.microsoft.com/office/drawing/2014/main" id="{488BFF92-B7C4-491E-A5FA-F9E9369370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0530"/>
            <a:ext cx="12192000" cy="6436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544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C0A93D-FEE2-4F85-841D-CF58BA690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839B5D-25EE-4925-9B74-DFF15D79F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106"/>
            <a:ext cx="12192000" cy="6657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806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C0A93D-FEE2-4F85-841D-CF58BA690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5</a:t>
            </a:fld>
            <a:endParaRPr lang="en-US"/>
          </a:p>
        </p:txBody>
      </p:sp>
      <p:pic>
        <p:nvPicPr>
          <p:cNvPr id="4" name="Picture 3" descr="A picture containing text, screenshot, diagram, origami&#10;&#10;Description automatically generated">
            <a:extLst>
              <a:ext uri="{FF2B5EF4-FFF2-40B4-BE49-F238E27FC236}">
                <a16:creationId xmlns:a16="http://schemas.microsoft.com/office/drawing/2014/main" id="{F3F6B08F-BD5B-41E7-A553-27DB7C6DA4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2209"/>
            <a:ext cx="12192000" cy="6073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033320"/>
      </p:ext>
    </p:extLst>
  </p:cSld>
  <p:clrMapOvr>
    <a:masterClrMapping/>
  </p:clrMapOvr>
</p:sld>
</file>

<file path=ppt/theme/theme1.xml><?xml version="1.0" encoding="utf-8"?>
<a:theme xmlns:a="http://schemas.openxmlformats.org/drawingml/2006/main" name="Video slides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</TotalTime>
  <Words>11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Calibri</vt:lpstr>
      <vt:lpstr>Garamond</vt:lpstr>
      <vt:lpstr>Georgia</vt:lpstr>
      <vt:lpstr>Gill Sans MT</vt:lpstr>
      <vt:lpstr>Palatino Linotype</vt:lpstr>
      <vt:lpstr>Segoe UI</vt:lpstr>
      <vt:lpstr>Wingdings</vt:lpstr>
      <vt:lpstr>Video slides theme</vt:lpstr>
      <vt:lpstr>Support Vector Regression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victor tan</dc:creator>
  <cp:lastModifiedBy>Victor Tan</cp:lastModifiedBy>
  <cp:revision>79</cp:revision>
  <dcterms:created xsi:type="dcterms:W3CDTF">2019-11-01T05:22:45Z</dcterms:created>
  <dcterms:modified xsi:type="dcterms:W3CDTF">2023-05-10T13:00:19Z</dcterms:modified>
</cp:coreProperties>
</file>