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3300"/>
    <a:srgbClr val="0033CC"/>
    <a:srgbClr val="000099"/>
    <a:srgbClr val="008000"/>
    <a:srgbClr val="006600"/>
    <a:srgbClr val="292929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080228-AA52-420E-B754-8D6FB64A40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EB222-3177-4862-9A2E-804998A36B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47FCD-4104-406A-A39B-5BEB4653AB02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1931-4A41-4CD5-A0F2-612F1694A1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BCA2B-B822-4B54-845E-662E45620B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6D65-3843-4B7D-8C11-0534AB7F3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7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F6ED-E1D1-40C7-A246-F65D423A4F1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FF9E-B896-4718-9D36-B2B43339C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3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2957-E719-4AE5-AACE-1C1FFE9C9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575" y="1712913"/>
            <a:ext cx="9144000" cy="238760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3E99-F189-4923-9FB6-FE14319C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582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rgbClr val="000099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BC40D909-AD82-4CBC-B6DF-05E47C06C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66F4-4487-4FB9-B67B-7FF66C36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3C0ED-4311-4635-8DD7-1978EE600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9977-C818-4E33-8EC4-4B569DFF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75E-568F-43AC-B90E-124DEB9485D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AA8D8-CC77-4435-8D85-801B920C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9AFF-AD93-44DA-AE20-DC4A7408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7DC47-F382-491A-88C7-62B110AE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D1588-8B5B-43E3-A897-0E02D52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1EF-1DBE-4FA9-BC10-C99E589C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7083-4168-4D1F-9A76-361D4E1744C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93AD-90FB-4C81-A50F-7353E87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3658-350A-4C4E-A36D-9809B16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4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B4AF-540B-43D3-B05D-652EF7C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8E-8421-4E59-A5D7-E5FAA4167FA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440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600">
                <a:solidFill>
                  <a:srgbClr val="336600"/>
                </a:solidFill>
              </a:defRPr>
            </a:lvl2pPr>
            <a:lvl3pPr>
              <a:defRPr sz="3200">
                <a:solidFill>
                  <a:srgbClr val="008000"/>
                </a:solidFill>
              </a:defRPr>
            </a:lvl3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52D3-B06D-4E4A-BCDF-4BA471B9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5725" y="6369048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6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9AD1-FCE8-44E9-B00F-A946EBA4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8A984-2692-4A7E-B234-C9C236B1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3B48-55F8-4208-AA20-E810D95B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743325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fractal art, graphics, colorfulness, magenta&#10;&#10;Description automatically generated">
            <a:extLst>
              <a:ext uri="{FF2B5EF4-FFF2-40B4-BE49-F238E27FC236}">
                <a16:creationId xmlns:a16="http://schemas.microsoft.com/office/drawing/2014/main" id="{FCF7B876-178B-4CD6-A425-7ED3310EC0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67" y="10980"/>
            <a:ext cx="1885266" cy="12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356A-98A6-487E-A17C-306136C1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1B06-862F-4EC9-B875-085A16528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FAEDF-ED42-41B2-A23F-F80CA57D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D609-CE2A-4D7D-990F-C64DDD6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98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CA34-959E-4714-B8C0-1734C1EC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8B63-608C-4414-B5E6-AC9DA10F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128E-9891-4AF6-B68F-D67750C18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DD24C-617E-4A49-876F-513E9B569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06E83-13C5-427E-8FEE-28AE713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553F7-E0A0-4BDF-B5DA-18C180C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9810F-BB01-431F-A36B-01A80F00F9A2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B75C7-0C4D-4D18-A44E-036770CD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F33EF-7F68-4AC8-81E9-58EC4329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F71E-065B-4ADD-8BC1-F6F7E0234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FD1F-7528-4508-8EE0-2803F54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17950" y="6356350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2AED8-9BA2-412D-A467-1BF928C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92550" y="6356349"/>
            <a:ext cx="2743200" cy="365125"/>
          </a:xfrm>
        </p:spPr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920A-62F3-4316-8695-94F123BA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9F02-F9F6-4E1B-B431-2F05EA9D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A35C-C569-41C9-91D4-544E94AF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B69FE-C2EB-42CA-8D24-52C3423A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BA1C-0431-441A-9684-27D3820DDA76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206D-CD4C-4F6E-85F6-BB8DCEBB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52B3F-597C-441C-B442-175FDC25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82EF-99CF-4E82-8FDE-76B326F0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2BB66-AC05-4675-966F-8FC8D9FC8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4E2AB-976A-4661-9709-D3F7A8685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A8C9-35C2-4E40-99F6-56E533EA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D90E-AE50-48B2-954D-3C61712566FC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5262-AC16-4FE3-9DD8-A764BA3A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C7804-4B71-4228-B99A-1AB02041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2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61D9-F11B-4A9D-92ED-EDE2831C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64959-438D-4171-8334-FBA65650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AB58-E492-453C-8146-CF65E676C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08437-3005-4AE1-B600-AE18E1986B0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051A-E6B7-41A1-BAE1-E849DF79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39B6-E541-4C5C-A5E2-0B0DC639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CFD3-EB1D-4FB7-8892-41DABF4B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333333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DEBF-1284-49D9-9B5D-E6B14F95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5" y="216217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Decision Tree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48C1-F22D-46AD-AD7D-2B58F4D32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5" y="4886326"/>
            <a:ext cx="9144000" cy="1655762"/>
          </a:xfrm>
        </p:spPr>
        <p:txBody>
          <a:bodyPr/>
          <a:lstStyle/>
          <a:p>
            <a:r>
              <a:rPr lang="en-US" dirty="0"/>
              <a:t>Machine Learning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229590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7425B-FCDC-4D30-B73C-E88D16B23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41"/>
            <a:ext cx="12192000" cy="65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1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4337E-3F03-4EEC-8FE5-7B6E8FBD9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046"/>
            <a:ext cx="12192000" cy="665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7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41DF4-873A-4C81-8ECF-5E0DC34B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27" y="0"/>
            <a:ext cx="1102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DAF59-358D-4FFB-99E6-CC0A260C5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"/>
            <a:ext cx="12192000" cy="68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6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4A87D-112E-4666-A1E0-66420497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5" y="0"/>
            <a:ext cx="10655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4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DA4D17A6-E05A-402D-B7E4-979AF205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86"/>
            <a:ext cx="12192000" cy="66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1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72CF8-0BC0-4633-906B-814B9350A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3" y="0"/>
            <a:ext cx="11406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9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FB270-0176-42CB-94D2-7E4AFB0B9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6" y="0"/>
            <a:ext cx="11061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4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08B-28D5-43E1-AB89-C14A33F7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CA299-A716-48E4-BC5F-017B6947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90"/>
            <a:ext cx="12192000" cy="568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1DDC2D2-ED3D-451B-8497-9AC8B146D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69"/>
            <a:ext cx="12192000" cy="665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picture containing screenshot, text, diagram, font&#10;&#10;Description automatically generated">
            <a:extLst>
              <a:ext uri="{FF2B5EF4-FFF2-40B4-BE49-F238E27FC236}">
                <a16:creationId xmlns:a16="http://schemas.microsoft.com/office/drawing/2014/main" id="{232A6D42-0630-4FAE-98DD-D8BF09E5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0"/>
            <a:ext cx="11521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A6CC3-8409-47FC-B538-82364C52A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217"/>
            <a:ext cx="12192000" cy="581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0339DAD2-69E0-41ED-B066-CE3FA76BA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3" y="0"/>
            <a:ext cx="1131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2A154-DC28-4C4B-BEB9-36651FDE2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090"/>
            <a:ext cx="12192000" cy="570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65031-09A5-4B6D-A32B-3DC3836A7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023"/>
            <a:ext cx="12192000" cy="61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0A93D-FEE2-4F85-841D-CF58BA69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CFD3-EB1D-4FB7-8892-41DABF4B605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4494467A-8155-4480-B818-41634E285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40" y="0"/>
            <a:ext cx="10977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65847"/>
      </p:ext>
    </p:extLst>
  </p:cSld>
  <p:clrMapOvr>
    <a:masterClrMapping/>
  </p:clrMapOvr>
</p:sld>
</file>

<file path=ppt/theme/theme1.xml><?xml version="1.0" encoding="utf-8"?>
<a:theme xmlns:a="http://schemas.openxmlformats.org/drawingml/2006/main" name="Video slid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23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Garamond</vt:lpstr>
      <vt:lpstr>Georgia</vt:lpstr>
      <vt:lpstr>Gill Sans MT</vt:lpstr>
      <vt:lpstr>Palatino Linotype</vt:lpstr>
      <vt:lpstr>Segoe UI</vt:lpstr>
      <vt:lpstr>Wingdings</vt:lpstr>
      <vt:lpstr>Video slides theme</vt:lpstr>
      <vt:lpstr>Decision Tree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tan</dc:creator>
  <cp:lastModifiedBy>Victor Tan</cp:lastModifiedBy>
  <cp:revision>80</cp:revision>
  <dcterms:created xsi:type="dcterms:W3CDTF">2019-11-01T05:22:45Z</dcterms:created>
  <dcterms:modified xsi:type="dcterms:W3CDTF">2023-05-10T13:05:16Z</dcterms:modified>
</cp:coreProperties>
</file>