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7"/>
  </p:notesMasterIdLst>
  <p:handoutMasterIdLst>
    <p:handoutMasterId r:id="rId8"/>
  </p:handoutMasterIdLst>
  <p:sldIdLst>
    <p:sldId id="260" r:id="rId2"/>
    <p:sldId id="262" r:id="rId3"/>
    <p:sldId id="263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3FA8AD74-D256-4F8D-B43D-D7DA52D1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30"/>
            <a:ext cx="12192000" cy="60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53106-065A-471D-BA4D-286CFC52E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30"/>
            <a:ext cx="12192000" cy="60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E5A2F958-D0D8-428F-B891-ECA3008C3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11"/>
            <a:ext cx="12192000" cy="67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1D209-6A41-46EF-9141-DB8E71A4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94"/>
            <a:ext cx="12192000" cy="65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Random Forest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79</cp:revision>
  <dcterms:created xsi:type="dcterms:W3CDTF">2019-11-01T05:22:45Z</dcterms:created>
  <dcterms:modified xsi:type="dcterms:W3CDTF">2023-05-10T13:32:40Z</dcterms:modified>
</cp:coreProperties>
</file>