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60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C91A9-A064-4827-926E-9C6517EA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97"/>
            <a:ext cx="12192000" cy="65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8127EE4F-69B1-407C-8609-4928F935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955"/>
            <a:ext cx="12192000" cy="6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text, screenshot, cartoon&#10;&#10;Description automatically generated">
            <a:extLst>
              <a:ext uri="{FF2B5EF4-FFF2-40B4-BE49-F238E27FC236}">
                <a16:creationId xmlns:a16="http://schemas.microsoft.com/office/drawing/2014/main" id="{037A10F9-6B2F-468F-8D33-F43E1539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74"/>
            <a:ext cx="12192000" cy="62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F9D19-83FA-4CD6-8009-CCDA8814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86"/>
            <a:ext cx="12192000" cy="62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1477BDE-9B42-4130-BBCD-FEFC9A072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07"/>
            <a:ext cx="12192000" cy="65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2023-05-10T13:36:33Z</dcterms:modified>
</cp:coreProperties>
</file>