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5" r:id="rId3"/>
    <p:sldId id="266" r:id="rId4"/>
    <p:sldId id="272" r:id="rId5"/>
    <p:sldId id="273" r:id="rId6"/>
    <p:sldId id="267" r:id="rId7"/>
    <p:sldId id="268" r:id="rId8"/>
    <p:sldId id="278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Ensemble Learning and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C6954-FA30-410C-967B-245FC52F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4673A1E-E98F-40A7-9305-DA6E2273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0" y="952154"/>
            <a:ext cx="1000264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E8BC1-6413-4BB1-9F94-D9F88F4C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79E804FF-B003-4AB6-82EB-B504FE4E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" y="0"/>
            <a:ext cx="10938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8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902C4-CE8D-48AA-BB4A-615529B3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ACF7A35D-1B65-416B-A064-C2DC5CE8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7" y="952154"/>
            <a:ext cx="1000264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334347-04BD-4842-9049-25FD4A5F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8D7C280D-304B-4940-A6DA-E55D3EFC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473"/>
            <a:ext cx="12192000" cy="47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55EB9-D738-4679-A2AA-A76D8009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CF36BD8-D173-4525-AFD0-9BA6AED7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3" y="1310762"/>
            <a:ext cx="1000264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8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998CA-8840-4F57-B28F-E9867BD0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AEBE361-E92A-4A52-A387-7CBE73B40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9" y="110400"/>
            <a:ext cx="6237812" cy="2815557"/>
          </a:xfrm>
          <a:prstGeom prst="rect">
            <a:avLst/>
          </a:prstGeom>
        </p:spPr>
      </p:pic>
      <p:pic>
        <p:nvPicPr>
          <p:cNvPr id="6" name="Picture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B24FA4C4-388D-4BC1-BEC8-D880CEAF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5" y="3075673"/>
            <a:ext cx="5901834" cy="32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C235-A3FF-4B10-BEA2-8AD521F2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02" y="136525"/>
            <a:ext cx="10515600" cy="1325563"/>
          </a:xfrm>
        </p:spPr>
        <p:txBody>
          <a:bodyPr/>
          <a:lstStyle/>
          <a:p>
            <a:r>
              <a:rPr lang="en-US" dirty="0"/>
              <a:t>Wisdom of the crowd !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8710-0CEF-4D17-B4E0-E34E086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ED603-530C-46F9-BCDB-4EB4CEE8B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86" y="1396590"/>
            <a:ext cx="7532507" cy="50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0D35B-B57E-4522-AD12-4AA054E3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3D336-EA38-455C-8CA7-94A9E6DD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397881"/>
            <a:ext cx="9322220" cy="63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303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Ensemble Learning and 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Wisdom of the crowd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90</cp:revision>
  <dcterms:created xsi:type="dcterms:W3CDTF">2019-11-01T05:22:45Z</dcterms:created>
  <dcterms:modified xsi:type="dcterms:W3CDTF">2023-06-14T11:56:36Z</dcterms:modified>
</cp:coreProperties>
</file>