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2/3/2015</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DF9FFFF-3106-4DDB-AA62-0C80862170D6}" type="datetimeFigureOut">
              <a:rPr lang="en-US" dirty="0"/>
              <a:t>2/3/2015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3DA38B7-AE95-4DC8-9A51-7A71F545B098}" type="datetimeFigureOut">
              <a:rPr lang="en-US" dirty="0"/>
              <a:t>2/3/2015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6F1EC2B-8188-4AC2-9F0D-8D09C51D505A}" type="datetimeFigureOut">
              <a:rPr lang="en-US" dirty="0"/>
              <a:t>2/3/2015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12B75E-944F-430B-BE5F-C69FA8823C04}" type="datetimeFigureOut">
              <a:rPr lang="en-US" dirty="0"/>
              <a:t>2/3/2015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2/3/2015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2/3/2015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2/3/2015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2/3/2015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2/3/2015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24507B7-F2DC-4B2C-B14D-58A9766807A2}" type="datetimeFigureOut">
              <a:rPr lang="en-US" dirty="0"/>
              <a:t>2/3/2015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2/3/2015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2/3/2015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2/3/2015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2/3/2015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8CF2683-E6E7-4CC3-9EEE-7854DD4F3545}" type="datetimeFigureOut">
              <a:rPr lang="en-US" dirty="0"/>
              <a:t>2/3/2015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E120F81-B39D-4CBB-8BF3-5D6E395D0F72}" type="datetimeFigureOut">
              <a:rPr lang="en-US" dirty="0"/>
              <a:t>2/3/2015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2/3/2015</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Guerra de los navegadores </a:t>
            </a:r>
            <a:endParaRPr lang="es-MX" dirty="0"/>
          </a:p>
        </p:txBody>
      </p:sp>
      <p:sp>
        <p:nvSpPr>
          <p:cNvPr id="3" name="Subtítulo 2"/>
          <p:cNvSpPr>
            <a:spLocks noGrp="1"/>
          </p:cNvSpPr>
          <p:nvPr>
            <p:ph type="subTitle" idx="1"/>
          </p:nvPr>
        </p:nvSpPr>
        <p:spPr/>
        <p:txBody>
          <a:bodyPr/>
          <a:lstStyle/>
          <a:p>
            <a:r>
              <a:rPr lang="es-MX" dirty="0" smtClean="0"/>
              <a:t>Vargas aguirre Victor Manuel</a:t>
            </a:r>
            <a:endParaRPr lang="es-MX" dirty="0"/>
          </a:p>
        </p:txBody>
      </p:sp>
      <p:pic>
        <p:nvPicPr>
          <p:cNvPr id="1028" name="Picture 4" descr="http://www.quioscoperu.pe/wp-content/uploads/2012/11/guerra-de-navegador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2279" y="1333768"/>
            <a:ext cx="5715000" cy="478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6720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La segunda guerra de navegadores</a:t>
            </a:r>
            <a:endParaRPr lang="es-MX" dirty="0"/>
          </a:p>
        </p:txBody>
      </p:sp>
      <p:sp>
        <p:nvSpPr>
          <p:cNvPr id="4" name="Marcador de contenido 3"/>
          <p:cNvSpPr>
            <a:spLocks noGrp="1"/>
          </p:cNvSpPr>
          <p:nvPr>
            <p:ph sz="half" idx="2"/>
          </p:nvPr>
        </p:nvSpPr>
        <p:spPr/>
        <p:txBody>
          <a:bodyPr/>
          <a:lstStyle/>
          <a:p>
            <a:r>
              <a:rPr lang="es-MX" dirty="0"/>
              <a:t>Ciertos medios relacionados con la tecnología han sugerido que se aproxima una segunda guerra de navegadores, o que ya se ha presentado. En vez de combatir con un sinfín de nuevas características, la segunda guerra se librará aparentemente en el campo de los estándares (tales como CSS, XML y DOM), seguridad y usabilidad.</a:t>
            </a:r>
            <a:endParaRPr lang="es-MX" dirty="0"/>
          </a:p>
        </p:txBody>
      </p:sp>
      <p:pic>
        <p:nvPicPr>
          <p:cNvPr id="2050" name="Picture 2" descr="http://www.blogdehumor.com/wp-content/2011/05/guerra-navegadores.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778224" y="2603500"/>
            <a:ext cx="3574603"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655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Los 5 principales navegadores</a:t>
            </a:r>
            <a:endParaRPr lang="es-MX" dirty="0"/>
          </a:p>
        </p:txBody>
      </p:sp>
      <p:sp>
        <p:nvSpPr>
          <p:cNvPr id="3" name="Marcador de texto 2"/>
          <p:cNvSpPr>
            <a:spLocks noGrp="1"/>
          </p:cNvSpPr>
          <p:nvPr>
            <p:ph type="body" idx="1"/>
          </p:nvPr>
        </p:nvSpPr>
        <p:spPr>
          <a:xfrm>
            <a:off x="6470556" y="1209452"/>
            <a:ext cx="5721444" cy="2283824"/>
          </a:xfrm>
        </p:spPr>
        <p:txBody>
          <a:bodyPr/>
          <a:lstStyle/>
          <a:p>
            <a:r>
              <a:rPr lang="es-MX" dirty="0"/>
              <a:t>La batalla de los navegadores se libra actualmente entre los cinco principales navegadores: Internet Explorer, Mozilla Firefox, Chrome, Safari y Opera,</a:t>
            </a:r>
            <a:endParaRPr lang="es-MX" dirty="0"/>
          </a:p>
        </p:txBody>
      </p:sp>
      <p:pic>
        <p:nvPicPr>
          <p:cNvPr id="3074" name="Picture 2" descr="http://armasabrahan.com/wp-content/uploads/2015/01/navegador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0556" y="3294592"/>
            <a:ext cx="5560950" cy="2948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319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Navegador publico N°1 </a:t>
            </a:r>
            <a:br>
              <a:rPr lang="es-MX" dirty="0" smtClean="0"/>
            </a:br>
            <a:r>
              <a:rPr lang="es-MX" dirty="0" smtClean="0"/>
              <a:t>Google Chrome</a:t>
            </a:r>
            <a:endParaRPr lang="es-MX" dirty="0"/>
          </a:p>
        </p:txBody>
      </p:sp>
      <p:sp>
        <p:nvSpPr>
          <p:cNvPr id="3" name="Marcador de texto 2"/>
          <p:cNvSpPr>
            <a:spLocks noGrp="1"/>
          </p:cNvSpPr>
          <p:nvPr>
            <p:ph type="body" idx="1"/>
          </p:nvPr>
        </p:nvSpPr>
        <p:spPr>
          <a:xfrm>
            <a:off x="6444798" y="1325362"/>
            <a:ext cx="5747202" cy="2283824"/>
          </a:xfrm>
        </p:spPr>
        <p:txBody>
          <a:bodyPr>
            <a:normAutofit fontScale="85000" lnSpcReduction="10000"/>
          </a:bodyPr>
          <a:lstStyle/>
          <a:p>
            <a:r>
              <a:rPr lang="es-MX" dirty="0"/>
              <a:t>El más reciente, Chrome, se ha presentado también como un rival notable, debido a su arquitectura multiproceso, interfaz ligera, carga rápida y el hecho de que Google tiene un gran capital detrás, para hacer publicidad de su navegador en un sin fin de páginas (un ejemplo de ello sería YouTube y Google), muchos piensan que este es el motivo por el cual ha tenido tanto éxito.</a:t>
            </a:r>
            <a:endParaRPr lang="es-MX" dirty="0"/>
          </a:p>
        </p:txBody>
      </p:sp>
      <p:pic>
        <p:nvPicPr>
          <p:cNvPr id="4100" name="Picture 4" descr="http://www.aprendeme.com/wp-content/uploads/2014/11/chro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6656" y="3394514"/>
            <a:ext cx="3463485" cy="3463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4135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La guerra de los navegadores</a:t>
            </a:r>
            <a:endParaRPr lang="es-MX" dirty="0"/>
          </a:p>
        </p:txBody>
      </p:sp>
      <p:sp>
        <p:nvSpPr>
          <p:cNvPr id="3" name="Marcador de contenido 2"/>
          <p:cNvSpPr>
            <a:spLocks noGrp="1"/>
          </p:cNvSpPr>
          <p:nvPr>
            <p:ph idx="1"/>
          </p:nvPr>
        </p:nvSpPr>
        <p:spPr>
          <a:xfrm>
            <a:off x="1154954" y="2603501"/>
            <a:ext cx="8761413" cy="899554"/>
          </a:xfrm>
        </p:spPr>
        <p:txBody>
          <a:bodyPr/>
          <a:lstStyle/>
          <a:p>
            <a:r>
              <a:rPr lang="es-MX" dirty="0"/>
              <a:t>La guerra de </a:t>
            </a:r>
            <a:r>
              <a:rPr lang="es-MX" dirty="0" smtClean="0"/>
              <a:t>navegadores es </a:t>
            </a:r>
            <a:r>
              <a:rPr lang="es-MX" dirty="0"/>
              <a:t>el nombre popular dado a la competencia entre los navegadores web por el dominio del mercado. </a:t>
            </a:r>
          </a:p>
        </p:txBody>
      </p:sp>
      <p:pic>
        <p:nvPicPr>
          <p:cNvPr id="5" name="Picture 2" descr="http://elsitiogeek.com/wp-content/uploads/2011/11/browser-w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1351" y="3651684"/>
            <a:ext cx="5034592" cy="2517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907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9600" dirty="0" smtClean="0"/>
              <a:t>1995</a:t>
            </a:r>
            <a:endParaRPr lang="es-MX" sz="9600" dirty="0"/>
          </a:p>
        </p:txBody>
      </p:sp>
      <p:sp>
        <p:nvSpPr>
          <p:cNvPr id="3" name="Marcador de texto 2"/>
          <p:cNvSpPr>
            <a:spLocks noGrp="1"/>
          </p:cNvSpPr>
          <p:nvPr>
            <p:ph type="body" idx="1"/>
          </p:nvPr>
        </p:nvSpPr>
        <p:spPr>
          <a:xfrm>
            <a:off x="6722772" y="1197736"/>
            <a:ext cx="5151548" cy="5022760"/>
          </a:xfrm>
        </p:spPr>
        <p:txBody>
          <a:bodyPr/>
          <a:lstStyle/>
          <a:p>
            <a:r>
              <a:rPr lang="es-MX" dirty="0" smtClean="0"/>
              <a:t>Mediados de 1995 el navegador NETSCAPE era el navegador estándar.</a:t>
            </a:r>
          </a:p>
          <a:p>
            <a:endParaRPr lang="es-MX" dirty="0"/>
          </a:p>
          <a:p>
            <a:r>
              <a:rPr lang="es-MX" dirty="0" smtClean="0"/>
              <a:t>Agosto de 1995 nace internet Explorer versión 1.o para competir contra Netscape</a:t>
            </a:r>
          </a:p>
          <a:p>
            <a:endParaRPr lang="es-MX" dirty="0"/>
          </a:p>
          <a:p>
            <a:r>
              <a:rPr lang="es-MX" dirty="0" smtClean="0"/>
              <a:t>Noviembre 1995 sale internet Explorer versión 2.0 </a:t>
            </a:r>
          </a:p>
        </p:txBody>
      </p:sp>
    </p:spTree>
    <p:extLst>
      <p:ext uri="{BB962C8B-B14F-4D97-AF65-F5344CB8AC3E}">
        <p14:creationId xmlns:p14="http://schemas.microsoft.com/office/powerpoint/2010/main" val="1221437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3792" y="592428"/>
            <a:ext cx="5602309" cy="5653826"/>
          </a:xfrm>
        </p:spPr>
        <p:txBody>
          <a:bodyPr/>
          <a:lstStyle/>
          <a:p>
            <a:r>
              <a:rPr lang="es-MX" sz="2000" dirty="0" smtClean="0"/>
              <a:t>Octubre de 1997 sale la versión 4.0 de internet Explorer</a:t>
            </a:r>
            <a:br>
              <a:rPr lang="es-MX" sz="2000" dirty="0" smtClean="0"/>
            </a:br>
            <a:r>
              <a:rPr lang="es-MX" dirty="0"/>
              <a:t/>
            </a:r>
            <a:br>
              <a:rPr lang="es-MX" dirty="0"/>
            </a:br>
            <a:r>
              <a:rPr lang="es-MX" sz="2000" dirty="0"/>
              <a:t>Durante este tiempo fue común que los diseñadores de páginas web colocaran advertencias en sus páginas tales como "visto mejor con Netscape" o "visto mejor con Internet </a:t>
            </a:r>
            <a:r>
              <a:rPr lang="es-MX" sz="2000" dirty="0" smtClean="0"/>
              <a:t>Explorer“</a:t>
            </a:r>
            <a:br>
              <a:rPr lang="es-MX" sz="2000" dirty="0" smtClean="0"/>
            </a:br>
            <a:r>
              <a:rPr lang="es-MX" sz="2000" dirty="0"/>
              <a:t/>
            </a:r>
            <a:br>
              <a:rPr lang="es-MX" sz="2000" dirty="0"/>
            </a:br>
            <a:endParaRPr lang="es-MX" sz="2000" dirty="0"/>
          </a:p>
        </p:txBody>
      </p:sp>
      <p:sp>
        <p:nvSpPr>
          <p:cNvPr id="3" name="Marcador de texto 2"/>
          <p:cNvSpPr>
            <a:spLocks noGrp="1"/>
          </p:cNvSpPr>
          <p:nvPr>
            <p:ph type="body" idx="1"/>
          </p:nvPr>
        </p:nvSpPr>
        <p:spPr/>
        <p:txBody>
          <a:bodyPr>
            <a:normAutofit/>
          </a:bodyPr>
          <a:lstStyle/>
          <a:p>
            <a:r>
              <a:rPr lang="es-MX" sz="9600" dirty="0" smtClean="0"/>
              <a:t>1997</a:t>
            </a:r>
            <a:endParaRPr lang="es-MX" sz="9600" dirty="0"/>
          </a:p>
        </p:txBody>
      </p:sp>
    </p:spTree>
    <p:extLst>
      <p:ext uri="{BB962C8B-B14F-4D97-AF65-F5344CB8AC3E}">
        <p14:creationId xmlns:p14="http://schemas.microsoft.com/office/powerpoint/2010/main" val="133206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smtClean="0"/>
              <a:t>Las dos grandes ventajas de IE sobre Netscape</a:t>
            </a:r>
            <a:endParaRPr lang="es-MX" sz="2800" dirty="0"/>
          </a:p>
        </p:txBody>
      </p:sp>
      <p:sp>
        <p:nvSpPr>
          <p:cNvPr id="3" name="Marcador de contenido 2"/>
          <p:cNvSpPr>
            <a:spLocks noGrp="1"/>
          </p:cNvSpPr>
          <p:nvPr>
            <p:ph sz="half" idx="1"/>
          </p:nvPr>
        </p:nvSpPr>
        <p:spPr/>
        <p:txBody>
          <a:bodyPr/>
          <a:lstStyle/>
          <a:p>
            <a:r>
              <a:rPr lang="es-MX" dirty="0" smtClean="0"/>
              <a:t>La disponibilidad de recursos</a:t>
            </a:r>
          </a:p>
          <a:p>
            <a:endParaRPr lang="es-MX" dirty="0"/>
          </a:p>
        </p:txBody>
      </p:sp>
      <p:sp>
        <p:nvSpPr>
          <p:cNvPr id="4" name="Marcador de contenido 3"/>
          <p:cNvSpPr>
            <a:spLocks noGrp="1"/>
          </p:cNvSpPr>
          <p:nvPr>
            <p:ph sz="half" idx="2"/>
          </p:nvPr>
        </p:nvSpPr>
        <p:spPr/>
        <p:txBody>
          <a:bodyPr/>
          <a:lstStyle/>
          <a:p>
            <a:r>
              <a:rPr lang="es-MX" dirty="0"/>
              <a:t>Windows poseía un monopolio en el mercado de sistemas operativos que podía ser utilizado para empujar a Internet Explorer hacia una posición dominante</a:t>
            </a:r>
          </a:p>
        </p:txBody>
      </p:sp>
      <p:pic>
        <p:nvPicPr>
          <p:cNvPr id="3076" name="Picture 4" descr="http://edge.pokerlistings.es/assets/photos/Dinero-Fictici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368" y="3209837"/>
            <a:ext cx="3948666" cy="26127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ecured.cu/images/7/76/Monopolio_empresarial.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7352" y="4166964"/>
            <a:ext cx="2047875"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696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Éxito de Microsoft se baso en:</a:t>
            </a:r>
            <a:endParaRPr lang="es-MX" dirty="0"/>
          </a:p>
        </p:txBody>
      </p:sp>
      <p:sp>
        <p:nvSpPr>
          <p:cNvPr id="3" name="Marcador de contenido 2"/>
          <p:cNvSpPr>
            <a:spLocks noGrp="1"/>
          </p:cNvSpPr>
          <p:nvPr>
            <p:ph sz="half" idx="1"/>
          </p:nvPr>
        </p:nvSpPr>
        <p:spPr/>
        <p:txBody>
          <a:bodyPr>
            <a:normAutofit fontScale="70000" lnSpcReduction="20000"/>
          </a:bodyPr>
          <a:lstStyle/>
          <a:p>
            <a:r>
              <a:rPr lang="es-MX" dirty="0"/>
              <a:t>Microsoft creó acuerdos con fabricantes de ordenadores de licencias, de tal forma que requería que incluyeran iconos de escritorio para IE a la vez que se los penalizaba por incluir Netscape en sus ordenadores</a:t>
            </a:r>
            <a:r>
              <a:rPr lang="es-MX" dirty="0" smtClean="0"/>
              <a:t>.</a:t>
            </a:r>
          </a:p>
          <a:p>
            <a:r>
              <a:rPr lang="es-MX" dirty="0" smtClean="0"/>
              <a:t>Microsoft </a:t>
            </a:r>
            <a:r>
              <a:rPr lang="es-MX" dirty="0"/>
              <a:t>adquirió y liberó una herramienta para creación de páginas web, FrontPage, la cual tendía a crear páginas favorecidas al ser vistas con IE.</a:t>
            </a:r>
          </a:p>
          <a:p>
            <a:r>
              <a:rPr lang="es-MX" dirty="0"/>
              <a:t>Microsoft incluyó soporte para CSS en Internet Explorer a la vez que lo hizo más tolerante hacia código HTML de calidad pobre (en ocasiones generado por herramientas de diseño web). Para muchos diseñadores web de escasos conocimientos resultaba más sencillo crear páginas para IE que tener que reparar código HTML malformado, sin importar que sus creaciones contuvieran código no necesario.</a:t>
            </a:r>
          </a:p>
          <a:p>
            <a:endParaRPr lang="es-MX" dirty="0"/>
          </a:p>
        </p:txBody>
      </p:sp>
      <p:pic>
        <p:nvPicPr>
          <p:cNvPr id="4098" name="Picture 2" descr="http://upload.newhua.com/8/38/1298600269267.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36849" y="2603500"/>
            <a:ext cx="476814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281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9600" dirty="0" smtClean="0"/>
              <a:t>1998</a:t>
            </a:r>
            <a:endParaRPr lang="es-MX" sz="9600" dirty="0"/>
          </a:p>
        </p:txBody>
      </p:sp>
      <p:sp>
        <p:nvSpPr>
          <p:cNvPr id="3" name="Marcador de texto 2"/>
          <p:cNvSpPr>
            <a:spLocks noGrp="1"/>
          </p:cNvSpPr>
          <p:nvPr>
            <p:ph type="body" idx="1"/>
          </p:nvPr>
        </p:nvSpPr>
        <p:spPr>
          <a:xfrm>
            <a:off x="6490953" y="1184856"/>
            <a:ext cx="5701048" cy="5074276"/>
          </a:xfrm>
        </p:spPr>
        <p:txBody>
          <a:bodyPr/>
          <a:lstStyle/>
          <a:p>
            <a:pPr marL="342900" indent="-342900">
              <a:buFont typeface="Arial" panose="020B0604020202020204" pitchFamily="34" charset="0"/>
              <a:buChar char="•"/>
            </a:pPr>
            <a:r>
              <a:rPr lang="es-MX" dirty="0" smtClean="0"/>
              <a:t>Netscape pierde la batalla de los navegadores frente a internet Explorer</a:t>
            </a:r>
          </a:p>
          <a:p>
            <a:pPr marL="342900" indent="-342900">
              <a:buFont typeface="Arial" panose="020B0604020202020204" pitchFamily="34" charset="0"/>
              <a:buChar char="•"/>
            </a:pPr>
            <a:endParaRPr lang="es-MX" dirty="0"/>
          </a:p>
          <a:p>
            <a:pPr marL="342900" indent="-342900">
              <a:buFont typeface="Arial" panose="020B0604020202020204" pitchFamily="34" charset="0"/>
              <a:buChar char="•"/>
            </a:pPr>
            <a:r>
              <a:rPr lang="es-MX" dirty="0" smtClean="0"/>
              <a:t>Internet Explorer se convierte en el navegador dominante con el 96% del </a:t>
            </a:r>
            <a:r>
              <a:rPr lang="es-MX" smtClean="0"/>
              <a:t>mercado </a:t>
            </a:r>
          </a:p>
          <a:p>
            <a:pPr marL="342900" indent="-342900">
              <a:buFont typeface="Arial" panose="020B0604020202020204" pitchFamily="34" charset="0"/>
              <a:buChar char="•"/>
            </a:pPr>
            <a:endParaRPr lang="es-MX"/>
          </a:p>
          <a:p>
            <a:pPr marL="342900" indent="-342900">
              <a:buFont typeface="Arial" panose="020B0604020202020204" pitchFamily="34" charset="0"/>
              <a:buChar char="•"/>
            </a:pPr>
            <a:r>
              <a:rPr lang="es-MX" smtClean="0"/>
              <a:t>Netscape libera el código del navegador, rebautizándolo mozilla</a:t>
            </a:r>
            <a:endParaRPr lang="es-MX" dirty="0"/>
          </a:p>
        </p:txBody>
      </p:sp>
    </p:spTree>
    <p:extLst>
      <p:ext uri="{BB962C8B-B14F-4D97-AF65-F5344CB8AC3E}">
        <p14:creationId xmlns:p14="http://schemas.microsoft.com/office/powerpoint/2010/main" val="16965928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Internet Explorer infectado</a:t>
            </a:r>
            <a:endParaRPr lang="es-MX" dirty="0"/>
          </a:p>
        </p:txBody>
      </p:sp>
      <p:sp>
        <p:nvSpPr>
          <p:cNvPr id="3" name="Marcador de contenido 2"/>
          <p:cNvSpPr>
            <a:spLocks noGrp="1"/>
          </p:cNvSpPr>
          <p:nvPr>
            <p:ph sz="half" idx="1"/>
          </p:nvPr>
        </p:nvSpPr>
        <p:spPr/>
        <p:txBody>
          <a:bodyPr>
            <a:normAutofit/>
          </a:bodyPr>
          <a:lstStyle/>
          <a:p>
            <a:r>
              <a:rPr lang="es-MX" sz="2000" dirty="0"/>
              <a:t>La casi universal adopción de Internet Explorer ha sido </a:t>
            </a:r>
            <a:r>
              <a:rPr lang="es-MX" sz="2000" dirty="0" smtClean="0"/>
              <a:t>un </a:t>
            </a:r>
            <a:r>
              <a:rPr lang="es-MX" sz="2000" dirty="0"/>
              <a:t>factor importante en el éxito de los ataques informáticos masivos causados por gusanos informáticos, los cuales toman provecho de las vulnerabilidades del software para su </a:t>
            </a:r>
            <a:r>
              <a:rPr lang="es-MX" sz="2000" dirty="0" err="1"/>
              <a:t>autopropagación</a:t>
            </a:r>
            <a:r>
              <a:rPr lang="es-MX" sz="2000" dirty="0" smtClean="0"/>
              <a:t>.</a:t>
            </a:r>
            <a:endParaRPr lang="es-MX" sz="2000" dirty="0"/>
          </a:p>
        </p:txBody>
      </p:sp>
      <p:pic>
        <p:nvPicPr>
          <p:cNvPr id="5122" name="Picture 2" descr="http://www.mundotechie.com/wp-content/uploads/2014/07/IE-Atacado-Virus-FDG_opt.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31819" y="2603500"/>
            <a:ext cx="33782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638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Internet Explorer no </a:t>
            </a:r>
            <a:r>
              <a:rPr lang="es-MX" dirty="0" smtClean="0"/>
              <a:t>es internet</a:t>
            </a:r>
            <a:endParaRPr lang="es-MX" dirty="0"/>
          </a:p>
        </p:txBody>
      </p:sp>
      <p:sp>
        <p:nvSpPr>
          <p:cNvPr id="4" name="Marcador de contenido 3"/>
          <p:cNvSpPr>
            <a:spLocks noGrp="1"/>
          </p:cNvSpPr>
          <p:nvPr>
            <p:ph sz="half" idx="2"/>
          </p:nvPr>
        </p:nvSpPr>
        <p:spPr/>
        <p:txBody>
          <a:bodyPr/>
          <a:lstStyle/>
          <a:p>
            <a:r>
              <a:rPr lang="es-MX" dirty="0"/>
              <a:t>D</a:t>
            </a:r>
            <a:r>
              <a:rPr lang="es-MX" dirty="0" smtClean="0"/>
              <a:t>ebido </a:t>
            </a:r>
            <a:r>
              <a:rPr lang="es-MX" dirty="0"/>
              <a:t>a que Internet Explorer lleva el nombre 'Internet' en su nombre muchos usuarios inexpertos fueron engañados en creer que Internet Explorer </a:t>
            </a:r>
            <a:r>
              <a:rPr lang="es-MX" i="1" dirty="0"/>
              <a:t>es</a:t>
            </a:r>
            <a:r>
              <a:rPr lang="es-MX" dirty="0"/>
              <a:t> la Internet</a:t>
            </a:r>
          </a:p>
        </p:txBody>
      </p:sp>
      <p:pic>
        <p:nvPicPr>
          <p:cNvPr id="1030" name="Picture 6" descr="http://tunegociovirtual.com/wp-content/uploads/2014/08/explorer.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816095" y="2603500"/>
            <a:ext cx="3498860"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190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67</TotalTime>
  <Words>393</Words>
  <Application>Microsoft Office PowerPoint</Application>
  <PresentationFormat>Panorámica</PresentationFormat>
  <Paragraphs>35</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Century Gothic</vt:lpstr>
      <vt:lpstr>Wingdings 3</vt:lpstr>
      <vt:lpstr>Sala de reuniones Ion</vt:lpstr>
      <vt:lpstr>Guerra de los navegadores </vt:lpstr>
      <vt:lpstr>La guerra de los navegadores</vt:lpstr>
      <vt:lpstr>1995</vt:lpstr>
      <vt:lpstr>Octubre de 1997 sale la versión 4.0 de internet Explorer  Durante este tiempo fue común que los diseñadores de páginas web colocaran advertencias en sus páginas tales como "visto mejor con Netscape" o "visto mejor con Internet Explorer“  </vt:lpstr>
      <vt:lpstr>Las dos grandes ventajas de IE sobre Netscape</vt:lpstr>
      <vt:lpstr>Éxito de Microsoft se baso en:</vt:lpstr>
      <vt:lpstr>1998</vt:lpstr>
      <vt:lpstr>Internet Explorer infectado</vt:lpstr>
      <vt:lpstr>Internet Explorer no es internet</vt:lpstr>
      <vt:lpstr>La segunda guerra de navegadores</vt:lpstr>
      <vt:lpstr>Los 5 principales navegadores</vt:lpstr>
      <vt:lpstr>Navegador publico N°1  Google Chrome</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Guerra de los navegadores</dc:title>
  <dc:creator>Victor vargas aguirre</dc:creator>
  <cp:lastModifiedBy>Victor vargas aguirre</cp:lastModifiedBy>
  <cp:revision>10</cp:revision>
  <dcterms:created xsi:type="dcterms:W3CDTF">2015-02-04T04:00:48Z</dcterms:created>
  <dcterms:modified xsi:type="dcterms:W3CDTF">2015-02-04T05:57:41Z</dcterms:modified>
</cp:coreProperties>
</file>