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Controlador de versiones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09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44074"/>
          </a:xfrm>
        </p:spPr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sistema que registra los cambios realizados sobre un archivo o conjunto de archivos a lo largo del tiempo, de modo que puedas recuperar versiones específicas más adelante.</a:t>
            </a:r>
          </a:p>
        </p:txBody>
      </p:sp>
      <p:pic>
        <p:nvPicPr>
          <p:cNvPr id="1026" name="Picture 2" descr="http://img.genbetadev.com/2011/03/control-versi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72" y="3496664"/>
            <a:ext cx="8327081" cy="24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controladores de versiones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Centralizados 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xiste </a:t>
            </a:r>
            <a:r>
              <a:rPr lang="es-MX" dirty="0"/>
              <a:t>un repositorio centralizado de todo el código, del cual es responsable un único usuario (o conjunto de ellos). Se facilitan las tareas administrativas a cambio de reducir flexibilidad, pues todas las decisiones fuertes (como crear una nueva rama) necesitan la aprobación del responsable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Distribuidos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Cada </a:t>
            </a:r>
            <a:r>
              <a:rPr lang="es-MX" dirty="0"/>
              <a:t>usuario tiene su propio repositorio. Los distintos repositorios pueden intercambiar y mezclar revisiones entre ellos. Es frecuente el uso de un repositorio, que está normalmente disponible, que sirve de punto de sincronización de los distintos repositorios locales.</a:t>
            </a:r>
          </a:p>
        </p:txBody>
      </p:sp>
    </p:spTree>
    <p:extLst>
      <p:ext uri="{BB962C8B-B14F-4D97-AF65-F5344CB8AC3E}">
        <p14:creationId xmlns:p14="http://schemas.microsoft.com/office/powerpoint/2010/main" val="1782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Controlador de versiones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smtClean="0"/>
              <a:t>es </a:t>
            </a:r>
            <a:r>
              <a:rPr lang="es-MX" dirty="0"/>
              <a:t>un software de control de versiones diseñado por </a:t>
            </a:r>
            <a:r>
              <a:rPr lang="es-MX" dirty="0" err="1"/>
              <a:t>Linus</a:t>
            </a:r>
            <a:r>
              <a:rPr lang="es-MX" dirty="0"/>
              <a:t> </a:t>
            </a:r>
            <a:r>
              <a:rPr lang="es-MX" dirty="0" err="1"/>
              <a:t>Torvalds</a:t>
            </a:r>
            <a:r>
              <a:rPr lang="es-MX" dirty="0"/>
              <a:t>, pensando en la eficiencia y la confiabilidad del mantenimiento de versiones de aplicaciones cuando estas tienen un gran número de archivos de código fuente. </a:t>
            </a:r>
          </a:p>
        </p:txBody>
      </p:sp>
      <p:pic>
        <p:nvPicPr>
          <p:cNvPr id="2052" name="Picture 4" descr="http://elchapuzasinformatico.com/wp-content/uploads/2012/11/linus-torvalds-linux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42" y="2060575"/>
            <a:ext cx="4486713" cy="27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6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673628"/>
          </a:xfrm>
        </p:spPr>
        <p:txBody>
          <a:bodyPr/>
          <a:lstStyle/>
          <a:p>
            <a:pPr fontAlgn="base"/>
            <a:r>
              <a:rPr lang="es-MX" dirty="0"/>
              <a:t>Velocidad</a:t>
            </a:r>
          </a:p>
          <a:p>
            <a:pPr fontAlgn="base"/>
            <a:r>
              <a:rPr lang="es-MX" dirty="0"/>
              <a:t>Diseño sencillo</a:t>
            </a:r>
          </a:p>
          <a:p>
            <a:pPr fontAlgn="base"/>
            <a:r>
              <a:rPr lang="es-MX" dirty="0"/>
              <a:t>Fuerte apoyo al desarrollo no lineal (miles de ramas paralelas)</a:t>
            </a:r>
          </a:p>
          <a:p>
            <a:pPr fontAlgn="base"/>
            <a:r>
              <a:rPr lang="es-MX" dirty="0"/>
              <a:t>Completamente distribuido</a:t>
            </a:r>
          </a:p>
          <a:p>
            <a:pPr fontAlgn="base"/>
            <a:r>
              <a:rPr lang="es-MX" dirty="0"/>
              <a:t>Capaz de manejar grandes proyectos (como el núcleo de Linux) de manera eficiente (velocidad y tamaño de los datos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031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Modelado de datos en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30440"/>
          </a:xfrm>
        </p:spPr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modela sus datos más como un conjunto de instantáneas de un mini sistema de archivos. Cada vez que confirmas un cambio, o guardas el estado de tu proyecto en </a:t>
            </a:r>
            <a:r>
              <a:rPr lang="es-MX" dirty="0" err="1"/>
              <a:t>Git</a:t>
            </a:r>
            <a:r>
              <a:rPr lang="es-MX" dirty="0"/>
              <a:t>, él básicamente hace una foto del aspecto de todos tus archivos en ese momento, y guarda una referencia a esa instantánea.</a:t>
            </a:r>
            <a:endParaRPr lang="es-MX" dirty="0"/>
          </a:p>
        </p:txBody>
      </p:sp>
      <p:pic>
        <p:nvPicPr>
          <p:cNvPr id="1026" name="Picture 2" descr="http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69" y="3790994"/>
            <a:ext cx="5732908" cy="25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4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tres estados de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Confirmado significa que los datos están almacenados de manera segura en tu base de datos local. </a:t>
            </a:r>
            <a:endParaRPr lang="es-MX" dirty="0" smtClean="0"/>
          </a:p>
          <a:p>
            <a:r>
              <a:rPr lang="es-MX" dirty="0" smtClean="0"/>
              <a:t>Modificado </a:t>
            </a:r>
            <a:r>
              <a:rPr lang="es-MX" dirty="0"/>
              <a:t>significa que has modificado el archivo pero todavía no lo has confirmado a tu base de datos. </a:t>
            </a:r>
            <a:endParaRPr lang="es-MX" dirty="0" smtClean="0"/>
          </a:p>
          <a:p>
            <a:r>
              <a:rPr lang="es-MX" dirty="0" smtClean="0"/>
              <a:t>Preparado </a:t>
            </a:r>
            <a:r>
              <a:rPr lang="es-MX" dirty="0"/>
              <a:t>significa que has marcado un archivo modificado en su versión actual para que vaya en tu próxima confirmación.</a:t>
            </a:r>
            <a:endParaRPr lang="es-MX" dirty="0"/>
          </a:p>
        </p:txBody>
      </p:sp>
      <p:pic>
        <p:nvPicPr>
          <p:cNvPr id="2050" name="Picture 2" descr="http://image.slidesharecdn.com/git-130917144010-phpapp02/95/git-gua-bsica-8-638.jpg?cb=137944696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9" t="31384" r="4507"/>
          <a:stretch/>
        </p:blipFill>
        <p:spPr bwMode="auto">
          <a:xfrm>
            <a:off x="6516710" y="1853248"/>
            <a:ext cx="4481849" cy="43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5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tres secciones principales de un proyecto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62671" cy="3201475"/>
          </a:xfrm>
        </p:spPr>
        <p:txBody>
          <a:bodyPr>
            <a:normAutofit/>
          </a:bodyPr>
          <a:lstStyle/>
          <a:p>
            <a:r>
              <a:rPr lang="es-MX" dirty="0"/>
              <a:t>El directorio de </a:t>
            </a:r>
            <a:r>
              <a:rPr lang="es-MX" dirty="0" err="1"/>
              <a:t>Git</a:t>
            </a:r>
            <a:r>
              <a:rPr lang="es-MX" dirty="0"/>
              <a:t> es donde </a:t>
            </a:r>
            <a:r>
              <a:rPr lang="es-MX" dirty="0" err="1"/>
              <a:t>Git</a:t>
            </a:r>
            <a:r>
              <a:rPr lang="es-MX" dirty="0"/>
              <a:t> almacena los metadatos y la base de datos de objetos para tu proyecto. Es la parte más importante de </a:t>
            </a:r>
            <a:r>
              <a:rPr lang="es-MX" dirty="0" err="1"/>
              <a:t>Git</a:t>
            </a:r>
            <a:r>
              <a:rPr lang="es-MX" dirty="0"/>
              <a:t>, y es lo que se copia cuando clonas un repositorio desde otro ordenador</a:t>
            </a:r>
            <a:r>
              <a:rPr lang="es-MX" dirty="0" smtClean="0"/>
              <a:t>.</a:t>
            </a:r>
          </a:p>
          <a:p>
            <a:r>
              <a:rPr lang="es-MX" dirty="0"/>
              <a:t>El directorio de trabajo es una copia de una versión del proyecto. Estos archivos se sacan de la base de datos comprimida en el directorio de </a:t>
            </a:r>
            <a:r>
              <a:rPr lang="es-MX" dirty="0" err="1"/>
              <a:t>Git</a:t>
            </a:r>
            <a:r>
              <a:rPr lang="es-MX" dirty="0"/>
              <a:t>, y se colocan en disco para que los puedas usar o modificar</a:t>
            </a:r>
            <a:r>
              <a:rPr lang="es-MX" dirty="0" smtClean="0"/>
              <a:t>.</a:t>
            </a:r>
          </a:p>
          <a:p>
            <a:r>
              <a:rPr lang="es-MX" dirty="0"/>
              <a:t>El área de preparación es un sencillo archivo, generalmente contenido en tu directorio de </a:t>
            </a:r>
            <a:r>
              <a:rPr lang="es-MX" dirty="0" err="1"/>
              <a:t>Git</a:t>
            </a:r>
            <a:r>
              <a:rPr lang="es-MX" dirty="0"/>
              <a:t>, que almacena información acerca de lo que va a ir en tu próxima confirmación. A veces se le denomina índice, pero se está convirtiendo en estándar el referirse a ella como el área de preparación.</a:t>
            </a:r>
            <a:endParaRPr lang="es-MX" dirty="0"/>
          </a:p>
        </p:txBody>
      </p:sp>
      <p:pic>
        <p:nvPicPr>
          <p:cNvPr id="3074" name="Picture 2" descr="http://git-scm.com/figures/18333fig0106-tn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87"/>
          <a:stretch/>
        </p:blipFill>
        <p:spPr bwMode="auto">
          <a:xfrm>
            <a:off x="3428237" y="5262050"/>
            <a:ext cx="5154405" cy="13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0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trabajo en GIT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s-MX" dirty="0"/>
              <a:t>Modificas una serie de archivos en tu directorio de trabajo.</a:t>
            </a:r>
          </a:p>
          <a:p>
            <a:pPr fontAlgn="base"/>
            <a:r>
              <a:rPr lang="es-MX" dirty="0"/>
              <a:t>Preparas los archivos, </a:t>
            </a:r>
            <a:r>
              <a:rPr lang="es-MX" dirty="0" err="1"/>
              <a:t>añadiendolos</a:t>
            </a:r>
            <a:r>
              <a:rPr lang="es-MX" dirty="0"/>
              <a:t> a tu área de preparación.</a:t>
            </a:r>
          </a:p>
          <a:p>
            <a:pPr fontAlgn="base"/>
            <a:r>
              <a:rPr lang="es-MX" dirty="0"/>
              <a:t>Confirmas los cambios, lo que toma los archivos tal y como están en el área de preparación, y almacena esas instantáneas de manera permanente en tu directorio de </a:t>
            </a:r>
            <a:r>
              <a:rPr lang="es-MX" dirty="0" err="1"/>
              <a:t>Git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098" name="Picture 2" descr="http://git-scm.com/figures/18333fig0106-tn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136394"/>
            <a:ext cx="4395787" cy="404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30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553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Controlador de versiones </vt:lpstr>
      <vt:lpstr>¿Qué es?</vt:lpstr>
      <vt:lpstr>Tipos de controladores de versiones</vt:lpstr>
      <vt:lpstr>Controlador de versiones GIT</vt:lpstr>
      <vt:lpstr>Objetivos de GIT</vt:lpstr>
      <vt:lpstr>Modelado de datos en GIT</vt:lpstr>
      <vt:lpstr>Los tres estados de GIT</vt:lpstr>
      <vt:lpstr>Las tres secciones principales de un proyecto GIT</vt:lpstr>
      <vt:lpstr>Flujo de trabajo en GIT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de versiones GIT</dc:title>
  <dc:creator>Victor vargas aguirre</dc:creator>
  <cp:lastModifiedBy>Victor vargas aguirre</cp:lastModifiedBy>
  <cp:revision>6</cp:revision>
  <dcterms:created xsi:type="dcterms:W3CDTF">2015-01-28T18:10:44Z</dcterms:created>
  <dcterms:modified xsi:type="dcterms:W3CDTF">2015-01-28T20:34:18Z</dcterms:modified>
</cp:coreProperties>
</file>