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71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1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5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5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7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4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5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5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8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C0E8-0288-429A-8884-50754CF2AD97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8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C0E8-0288-429A-8884-50754CF2AD97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2427-6631-4550-8B2F-8E1F8F144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4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50211" y="1923067"/>
            <a:ext cx="980387" cy="641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11918" y="1923064"/>
            <a:ext cx="980387" cy="641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573625" y="1923065"/>
            <a:ext cx="980387" cy="641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2" idx="3"/>
            <a:endCxn id="5" idx="1"/>
          </p:cNvCxnSpPr>
          <p:nvPr/>
        </p:nvCxnSpPr>
        <p:spPr>
          <a:xfrm flipV="1">
            <a:off x="4430598" y="2243576"/>
            <a:ext cx="581320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992305" y="2243575"/>
            <a:ext cx="581320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1"/>
          <p:cNvSpPr/>
          <p:nvPr/>
        </p:nvSpPr>
        <p:spPr>
          <a:xfrm>
            <a:off x="3450210" y="3033934"/>
            <a:ext cx="980387" cy="6410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圆角矩形 4"/>
          <p:cNvSpPr/>
          <p:nvPr/>
        </p:nvSpPr>
        <p:spPr>
          <a:xfrm>
            <a:off x="5011918" y="3033933"/>
            <a:ext cx="980387" cy="6410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1" name="直接箭头连接符 6"/>
          <p:cNvCxnSpPr/>
          <p:nvPr/>
        </p:nvCxnSpPr>
        <p:spPr>
          <a:xfrm flipV="1">
            <a:off x="4430597" y="3348743"/>
            <a:ext cx="581320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"/>
          <p:cNvSpPr/>
          <p:nvPr/>
        </p:nvSpPr>
        <p:spPr>
          <a:xfrm>
            <a:off x="1526480" y="1923067"/>
            <a:ext cx="980387" cy="641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6"/>
          <p:cNvCxnSpPr>
            <a:stCxn id="12" idx="3"/>
            <a:endCxn id="2" idx="1"/>
          </p:cNvCxnSpPr>
          <p:nvPr/>
        </p:nvCxnSpPr>
        <p:spPr>
          <a:xfrm>
            <a:off x="2506867" y="2243579"/>
            <a:ext cx="9433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6"/>
          <p:cNvCxnSpPr>
            <a:stCxn id="12" idx="3"/>
            <a:endCxn id="9" idx="1"/>
          </p:cNvCxnSpPr>
          <p:nvPr/>
        </p:nvCxnSpPr>
        <p:spPr>
          <a:xfrm>
            <a:off x="2506867" y="2243579"/>
            <a:ext cx="943343" cy="1110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6"/>
          <p:cNvCxnSpPr>
            <a:endCxn id="6" idx="1"/>
          </p:cNvCxnSpPr>
          <p:nvPr/>
        </p:nvCxnSpPr>
        <p:spPr>
          <a:xfrm flipV="1">
            <a:off x="5992305" y="2243577"/>
            <a:ext cx="581320" cy="1074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zhengyi_hot@hotmail.com</dc:creator>
  <cp:lastModifiedBy>Zheng, Victor</cp:lastModifiedBy>
  <cp:revision>8</cp:revision>
  <dcterms:created xsi:type="dcterms:W3CDTF">2016-06-09T05:33:16Z</dcterms:created>
  <dcterms:modified xsi:type="dcterms:W3CDTF">2016-06-09T16:52:49Z</dcterms:modified>
</cp:coreProperties>
</file>