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5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5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4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5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8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C0E8-0288-429A-8884-50754CF2AD97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50211" y="1923067"/>
            <a:ext cx="980387" cy="641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11918" y="1923064"/>
            <a:ext cx="980387" cy="641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573625" y="1923065"/>
            <a:ext cx="980387" cy="641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4430598" y="2243576"/>
            <a:ext cx="58132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992305" y="2243575"/>
            <a:ext cx="58132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zhengyi_hot@hotmail.com</dc:creator>
  <cp:lastModifiedBy>zhengyi_hot@hotmail.com</cp:lastModifiedBy>
  <cp:revision>5</cp:revision>
  <dcterms:created xsi:type="dcterms:W3CDTF">2016-06-09T05:33:16Z</dcterms:created>
  <dcterms:modified xsi:type="dcterms:W3CDTF">2016-06-09T15:52:02Z</dcterms:modified>
</cp:coreProperties>
</file>