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1" r:id="rId3"/>
    <p:sldId id="313" r:id="rId4"/>
    <p:sldId id="31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5" r:id="rId16"/>
    <p:sldId id="336" r:id="rId17"/>
    <p:sldId id="334" r:id="rId18"/>
    <p:sldId id="337" r:id="rId19"/>
    <p:sldId id="340" r:id="rId20"/>
    <p:sldId id="338" r:id="rId21"/>
    <p:sldId id="339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2016/4/20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2016/4/20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484784"/>
            <a:ext cx="5062587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图形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教师  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颜色控制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6853"/>
              </p:ext>
            </p:extLst>
          </p:nvPr>
        </p:nvGraphicFramePr>
        <p:xfrm>
          <a:off x="683568" y="1412776"/>
          <a:ext cx="7200800" cy="4392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963"/>
                <a:gridCol w="3299837"/>
              </a:tblGrid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缩写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颜色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'b'</a:t>
                      </a:r>
                      <a:endParaRPr lang="zh-CN" sz="3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blue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'g'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green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'r'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red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'c'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cyan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'm'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magenta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'y'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yellow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'k'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black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'w'</a:t>
                      </a:r>
                      <a:endParaRPr lang="zh-CN" sz="3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white</a:t>
                      </a:r>
                      <a:endParaRPr lang="zh-CN" sz="3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26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线宽、线型、网格线控制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38164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中直接设定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/>
              <a:t>plot(</a:t>
            </a:r>
            <a:r>
              <a:rPr lang="en-US" altLang="zh-CN" sz="2800" dirty="0" err="1"/>
              <a:t>x,sin,color</a:t>
            </a:r>
            <a:r>
              <a:rPr lang="en-US" altLang="zh-CN" sz="2800" dirty="0"/>
              <a:t>='blue',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=2.0, </a:t>
            </a:r>
            <a:r>
              <a:rPr lang="en-US" altLang="zh-CN" sz="2800" dirty="0" err="1"/>
              <a:t>linestyle</a:t>
            </a:r>
            <a:r>
              <a:rPr lang="en-US" altLang="zh-CN" sz="2800" dirty="0"/>
              <a:t>='-')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zh-CN" altLang="zh-CN" sz="2800" dirty="0"/>
              <a:t>设置蓝色、</a:t>
            </a:r>
            <a:r>
              <a:rPr lang="en-US" altLang="zh-CN" sz="2800" dirty="0"/>
              <a:t>2</a:t>
            </a:r>
            <a:r>
              <a:rPr lang="zh-CN" altLang="zh-CN" sz="2800" dirty="0"/>
              <a:t>像素宽划线</a:t>
            </a:r>
          </a:p>
          <a:p>
            <a:pPr marL="0" indent="0">
              <a:buNone/>
            </a:pPr>
            <a:r>
              <a:rPr lang="en-US" altLang="zh-CN" sz="2800" dirty="0"/>
              <a:t>plot(</a:t>
            </a:r>
            <a:r>
              <a:rPr lang="en-US" altLang="zh-CN" sz="2800" dirty="0" err="1"/>
              <a:t>x,cos,color</a:t>
            </a:r>
            <a:r>
              <a:rPr lang="en-US" altLang="zh-CN" sz="2800" dirty="0"/>
              <a:t>='red',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=2.0, </a:t>
            </a:r>
            <a:r>
              <a:rPr lang="en-US" altLang="zh-CN" sz="2800" dirty="0" err="1"/>
              <a:t>linestyle</a:t>
            </a:r>
            <a:r>
              <a:rPr lang="en-US" altLang="zh-CN" sz="2800" dirty="0"/>
              <a:t>='-.')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zh-CN" altLang="zh-CN" sz="2800" dirty="0"/>
              <a:t>用虚线</a:t>
            </a:r>
            <a:r>
              <a:rPr lang="zh-CN" altLang="zh-CN" sz="2800" dirty="0" smtClean="0"/>
              <a:t>画图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plt.grid</a:t>
            </a:r>
            <a:r>
              <a:rPr lang="en-US" altLang="zh-CN" sz="2800" dirty="0"/>
              <a:t>(True)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画网格线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1700808"/>
            <a:ext cx="583264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94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坐标轴、图标识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(x1, x2)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设定横轴坐标，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(y1, y2)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设置纵轴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(-5,5,0.1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y=x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(-5,5)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设定横坐标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plt.ylim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(0,100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设定纵坐标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("x")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横轴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("y=x*x")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纵轴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("Plot  y=x*x")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设定图形的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1916832"/>
            <a:ext cx="446449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212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36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设定坐标轴刻度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特别指定坐标轴的刻度，制作更能表达深意的图形，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xticks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yticks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）方法实现了该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(-np.pi,np.pi,100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xticks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(-np.pi,np.pi,5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x,cos,color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='red',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='-')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52" y="1268760"/>
            <a:ext cx="482453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047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设置样例 </a:t>
            </a:r>
            <a:r>
              <a:rPr lang="en-US" altLang="zh-CN" dirty="0" smtClean="0">
                <a:solidFill>
                  <a:schemeClr val="tx1"/>
                </a:solidFill>
              </a:rPr>
              <a:t>legend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124744"/>
            <a:ext cx="8610128" cy="33843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(-np.pi,np.pi,100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sin,cos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(x),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x,sin,color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='blue',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='-',label='sin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x,cos,color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='red',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='-',label='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legend(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='upper left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628800"/>
            <a:ext cx="4824536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6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显示汉字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66936" y="1268760"/>
            <a:ext cx="8610128" cy="33843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默认，汉字会乱码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font.family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'] =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'sans-serif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-serif'] = [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u'SimHei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19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饼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import </a:t>
            </a:r>
            <a:r>
              <a:rPr lang="en-US" altLang="zh-CN" sz="2800" dirty="0" err="1"/>
              <a:t>matplotlib.pyplot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plt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data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np.random.randint</a:t>
            </a:r>
            <a:r>
              <a:rPr lang="en-US" altLang="zh-CN" sz="2800" dirty="0"/>
              <a:t>(1, 11, 5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/>
              <a:t>plt.pie</a:t>
            </a:r>
            <a:r>
              <a:rPr lang="en-US" altLang="zh-CN" sz="2800" dirty="0" smtClean="0"/>
              <a:t>(data</a:t>
            </a:r>
            <a:r>
              <a:rPr lang="en-US" altLang="zh-CN" sz="2800" dirty="0"/>
              <a:t>, explode = [0,0,0.2, 0, 0])  # explode</a:t>
            </a:r>
            <a:r>
              <a:rPr lang="zh-CN" altLang="zh-CN" sz="2800" dirty="0"/>
              <a:t>的第三个参数为</a:t>
            </a:r>
            <a:r>
              <a:rPr lang="en-US" altLang="zh-CN" sz="2800" dirty="0"/>
              <a:t>0.2 </a:t>
            </a:r>
            <a:r>
              <a:rPr lang="zh-CN" altLang="zh-CN" sz="2800" dirty="0"/>
              <a:t>，意味着对应饼块被拖出饼</a:t>
            </a:r>
            <a:r>
              <a:rPr lang="en-US" altLang="zh-CN" sz="2800" dirty="0" err="1"/>
              <a:t>plt.show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412776"/>
            <a:ext cx="49685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5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散点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scatter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函数制作散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n=100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np.random.normal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(0,1,n)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np.random.normal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(0,1,n)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scatter(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396044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03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柱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  #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提供汉字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rect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plt.bar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(left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(0,1),height = (1,0.5),width=0.35, align='center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人数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显示汉字，前面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前导，代表使用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unicode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plt.xticks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((0,1),(u"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",u"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plt.legend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rect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,),(u"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图例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",))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63888" y="2126841"/>
            <a:ext cx="5028009" cy="37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9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柱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折线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font.family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 = 'sans-serif'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-serif'] = 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u'SimHei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data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np.random.randint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(1, 10, 10)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(data))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data, color = 'r')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plt.bar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data, alpha = .5, color = 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b',width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=0.2)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710" y="1268760"/>
            <a:ext cx="58677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31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画图工具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426" y="1268760"/>
            <a:ext cx="8293100" cy="288032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官网地址是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http://matplotlib.org/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is a python 2D plotting library which produces publication quality figures in a variety of hardcopy formats </a:t>
            </a: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John Hunter  (1968-2012)</a:t>
            </a: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自动带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7" y="4293096"/>
            <a:ext cx="84969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53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子窗口制图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38164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函数中有三个整数参数，前两个指定制图的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，后面一个参数指定第几个子图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subplot(1,2,1)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指定图形中有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它们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在处于第一行上。最后一个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，这是第一个子图</a:t>
            </a: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062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子窗口制图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 </a:t>
            </a:r>
            <a:r>
              <a:rPr lang="en-US" altLang="zh-CN" dirty="0"/>
              <a:t>= </a:t>
            </a:r>
            <a:r>
              <a:rPr lang="en-US" altLang="zh-CN" dirty="0" err="1"/>
              <a:t>np.linspace</a:t>
            </a:r>
            <a:r>
              <a:rPr lang="en-US" altLang="zh-CN" dirty="0"/>
              <a:t>(0, 5, 10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y </a:t>
            </a:r>
            <a:r>
              <a:rPr lang="en-US" altLang="zh-CN" dirty="0"/>
              <a:t>= x ** 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plt.subplot</a:t>
            </a:r>
            <a:r>
              <a:rPr lang="en-US" altLang="zh-CN" dirty="0" smtClean="0"/>
              <a:t>(1,2,1)</a:t>
            </a:r>
          </a:p>
          <a:p>
            <a:pPr marL="0" indent="0">
              <a:buNone/>
            </a:pPr>
            <a:r>
              <a:rPr lang="en-US" altLang="zh-CN" dirty="0" err="1" smtClean="0"/>
              <a:t>plt.plot</a:t>
            </a:r>
            <a:r>
              <a:rPr lang="en-US" altLang="zh-CN" dirty="0" smtClean="0"/>
              <a:t>(x</a:t>
            </a:r>
            <a:r>
              <a:rPr lang="en-US" altLang="zh-CN" dirty="0"/>
              <a:t>, y, 'r-</a:t>
            </a:r>
            <a:r>
              <a:rPr lang="en-US" altLang="zh-CN" dirty="0" smtClean="0"/>
              <a:t>-')</a:t>
            </a:r>
          </a:p>
          <a:p>
            <a:pPr marL="0" indent="0">
              <a:buNone/>
            </a:pPr>
            <a:r>
              <a:rPr lang="en-US" altLang="zh-CN" dirty="0" err="1" smtClean="0"/>
              <a:t>plt.subplot</a:t>
            </a:r>
            <a:r>
              <a:rPr lang="en-US" altLang="zh-CN" dirty="0" smtClean="0"/>
              <a:t>(1,2,2)</a:t>
            </a:r>
          </a:p>
          <a:p>
            <a:pPr marL="0" indent="0">
              <a:buNone/>
            </a:pPr>
            <a:r>
              <a:rPr lang="en-US" altLang="zh-CN" dirty="0" err="1" smtClean="0"/>
              <a:t>plt.plot</a:t>
            </a:r>
            <a:r>
              <a:rPr lang="en-US" altLang="zh-CN" dirty="0" smtClean="0"/>
              <a:t>(y</a:t>
            </a:r>
            <a:r>
              <a:rPr lang="en-US" altLang="zh-CN" dirty="0"/>
              <a:t>, x, 'g</a:t>
            </a:r>
            <a:r>
              <a:rPr lang="en-US" altLang="zh-CN" dirty="0" smtClean="0"/>
              <a:t>*-')</a:t>
            </a:r>
          </a:p>
          <a:p>
            <a:pPr marL="0" indent="0">
              <a:buNone/>
            </a:pPr>
            <a:r>
              <a:rPr lang="en-US" altLang="zh-CN" dirty="0" err="1" smtClean="0"/>
              <a:t>plt.show</a:t>
            </a:r>
            <a:r>
              <a:rPr lang="en-US" altLang="zh-CN" dirty="0"/>
              <a:t>()</a:t>
            </a:r>
            <a:endParaRPr lang="zh-CN" altLang="zh-CN" dirty="0"/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60" y="1628800"/>
            <a:ext cx="424847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99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3672408" cy="40941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subplot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参数如何定？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3968" y="1196752"/>
            <a:ext cx="46805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1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指定图的大小和分辨率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指定图形的分辨率、大小和长宽比例（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aspect ratio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函数中的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等参数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如创建一个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800*600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100dpi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（每英寸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点）分辨率的图形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使用如下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axes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=(8,6),dpi=100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957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指定图的大小和分辨率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79208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(0, 5, 10)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x ** 2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fig, axes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=(8,6),dpi=100)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y, 'r')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axes.set_xlabel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('x')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axes.set_ylabel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('y')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axes.set_title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('title')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972" y="1196752"/>
            <a:ext cx="529843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68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除了要引用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外，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还需要引用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mpl_toolkits.mplot3d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还需要在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函数生成实例对象后，设置其制图模式为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典型语句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mpl_toolkits.mplot3d import Axes3D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(111, projection='3d') 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443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三维图的单元构造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plot_trisurf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（以小三角形构成曲面单元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plot_surface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（以菱形构成曲面单元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两者需要的数据类型不一样，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Trisurf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是等长的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1D array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Surface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使用的是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产生的数据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1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三维图的单元构造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7056784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mpl_toolkits.mplot3d import Axes3D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(111, projection='3d')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[0, 1, 2, 1.5]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[0, 4, 4, 1]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 = [0, 2, 0, 0]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ax.plot_trisurf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Y, Z)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44338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553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plot_trisurf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n_angles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36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8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radii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(0.125, 1.0,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angles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n_angles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endpoint=False)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angles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np.repeat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(angles[...,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np.newaxis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axis=1)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 angles[...,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np.newaxis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angles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转置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每个元素转化成一个列表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np.append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(radii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(angles)).flatten())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np.append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(radii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(angles)).flatten()) 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flatten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是将矩阵的行之间首尾相接连接成一个一维矩阵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(-x * y)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(projection='3d')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ax.plot_trisurf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cm.jet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=0.2)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53037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462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delta = 0.025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(-3.0, 3.0, delta)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(-2.0, 2.0, delta)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 Y = </a:t>
            </a:r>
            <a:r>
              <a:rPr lang="en-US" altLang="zh-CN" sz="1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(x, y)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Z1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mlab.bivariate_normal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(X, Y, 1.0, 1.0, 0.0, 0.0) #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产生双变量正态分布，四个整数分别为：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的方差，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的均值。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Z2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mlab.bivariate_normal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(X, Y, 1.5, 0.5, 1, 1)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difference of Gaussians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 = 10.0 * (Z2 - Z1)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使用默认色创建带标签轮廓图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(projection='3d')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(X, Y, Z,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cm.jet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=0.2)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551590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8074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Matplotlib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345638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环境下实现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制图功能的第三方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库的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支持用户方便设计出二维、三维数据的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图形显示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提供卡迪尔坐标、极坐标、球坐标和三维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制作的图形达到出版级的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可以在一张绘图纸上绘制多张小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可以在一张图上绘制多条线</a:t>
            </a:r>
            <a:endParaRPr lang="en-US" altLang="zh-CN" sz="28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153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plot_surface+scatter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(projection='3d')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图形制作模式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1, 0.01)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(0, 1, 0.01)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np.sqrt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x_surf+y_surf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cm.hot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);#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曲面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100;seed(0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随机种子，产生可重复的数据，既程序每次运行结果一样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产生随机点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ax.scatter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z);         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散点图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ax.set_xlabel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('x 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');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ax.set_ylabel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('y 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');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ax.set_zlabel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('z label')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4338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45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三维曲面的等高线图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准备完毕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plt.contour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Z,10)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制作等高线，横砍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刀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(CS, inline=1,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fontsize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=10) #inline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控制画标签，移除标签下的线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('Simplest default with labels')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6" y="3140968"/>
            <a:ext cx="4320480" cy="29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4254251" cy="301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8395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三维曲面的等高线图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准备完毕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CS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plt.contour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 6, colors='k',)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负值将用虚线显示             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plt.clabel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(CS,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fontsize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=9, inline=1)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('Single color - negative contours dashed')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6" y="3140968"/>
            <a:ext cx="4320480" cy="29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2918325"/>
            <a:ext cx="47640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2548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宝石拉曼光谱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np.mafromtxt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:\teach\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教改项目教材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墨翠样品拉曼光谱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墨翠墨绿四季豆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X.data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x=X[:,0]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取数据的第一列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y=X[:,1]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取数据的第二列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拉曼响应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 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波数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 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x,y,'b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844824"/>
            <a:ext cx="56979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1434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环境监测数据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色谱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二极管阵列检测器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每个样本可以获得一个二维矩阵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128792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5397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环境监测数据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']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为写汉字准备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np.mafromtxt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:\teach\python\data\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色谱光谱数据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X.data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size=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z.shape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#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取矩阵的行、列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(0,size[0],1)  #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绘图，以矩阵的行为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(0,size[1],1)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x, y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y)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形成网格点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fig.gca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(projection='3d')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图形制作模式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ax.set_xlabel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保留时间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ax.set_ylabel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波长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ax.set_zlabel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(u'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峰值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cm.hot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5116154" cy="34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5403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、制作空白图、空白线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fig, ax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line,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([], [],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中用于制图的数据是两个空列表。这实际上只是开辟了一个画图用的空白面板，在面板中不断的画出新的图形变化的部分，从而实现动画的效果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创建动画时初始化函数。这个函数必须返回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中画图的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027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、创建动画函数。这是制作动画的关键步骤，在这个动画函数中制作图的变动，该函数返回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对象，且必须以元组的方式返回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显示动画，调用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animation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包的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FuncAnimation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函数，实现动画的制作、更新。用如下的两个语句来完成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anim1=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animation.FuncAnimation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(fig, animate,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init_func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 frames=50, interval=10)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interval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参数以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毫秒为单位调用返回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对象的动画函数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animate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，每调用一次，就在图中增加变化的部分，实现动画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frame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代表时间间隔内的帧数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41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animation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首先建立图形对象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figure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，坐标轴对象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，画图元素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line2 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ax1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(2,1,1,xlim=(0, 2),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=(-4, 4))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ax2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fig.add_subplot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(2,1,2,xlim=(0, 2),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=(-4, 4))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line, = ax1.plot([], [],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=1)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line2, = ax2.plot([], [],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24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line.set_data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([], [])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line2.set_data([], [])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return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line,line2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animate(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):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FuncAnimation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frame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参数改变，在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0-49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周而往复变化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(0, 2, 100)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y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* (x - 0.01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line.set_data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x2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(0, 2, 100)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y2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* (x2 - 0.01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))*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(2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* (x - 0.01 *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line2.set_data(x2, y2)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return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line,line2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anim1=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animation.FuncAnimation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(fig, animate,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init_func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frames=50, interval=10)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484784"/>
            <a:ext cx="468052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1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制图初步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将函数转化成关于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坐标点的数组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采样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利用采样点，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函数计算对应的函数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数据全部以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np.array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达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55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的快速产生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556792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 smtClean="0"/>
              <a:t>arange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进行采样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arange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函数需要三个参数，分别为起始点、终止点、采样间隔。采样间隔默认值为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&gt;&gt;&gt; 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(0,1,0.1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([ 0. , 0.1, 0.2, 0.3, 0.4, 0.5, 0.6, 0.7, 0.8, 0.9])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(0,5.6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([ 0., 1., 2., 3., 4., 5.])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785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的快速产生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linspace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进行采样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linspace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函数指定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开始值、终值和元素个数来创建一维数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endpoint=True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指定是否包括终值，缺省设置是包括终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</a:t>
            </a:r>
            <a:r>
              <a:rPr lang="en-US" altLang="zh-CN" sz="2800" dirty="0" err="1" smtClean="0"/>
              <a:t>np.linspace</a:t>
            </a:r>
            <a:r>
              <a:rPr lang="en-US" altLang="zh-CN" sz="2800" dirty="0" smtClean="0"/>
              <a:t>(1,10,10)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 array([  1.,   2.,   3.,   4.,   5.,   6.,   7.,   8.,   9.,  10.])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&gt;&gt;&gt; </a:t>
            </a:r>
            <a:r>
              <a:rPr lang="en-US" altLang="zh-CN" sz="2800" dirty="0" err="1" smtClean="0"/>
              <a:t>np.linspace</a:t>
            </a:r>
            <a:r>
              <a:rPr lang="en-US" altLang="zh-CN" sz="2800" dirty="0" smtClean="0"/>
              <a:t>(1,10,10,endpoint=False)</a:t>
            </a:r>
            <a:endParaRPr lang="en-US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3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Numpy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提供了大量函数，计算速度快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x=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 </a:t>
            </a:r>
            <a:r>
              <a:rPr lang="en-US" altLang="zh-CN" sz="2800" dirty="0" err="1"/>
              <a:t>np.pi</a:t>
            </a:r>
            <a:r>
              <a:rPr lang="en-US" altLang="zh-CN" sz="2800" dirty="0"/>
              <a:t>/2, 0.1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y=</a:t>
            </a:r>
            <a:r>
              <a:rPr lang="en-US" altLang="zh-CN" sz="2800" dirty="0" err="1"/>
              <a:t>np.sin</a:t>
            </a:r>
            <a:r>
              <a:rPr lang="en-US" altLang="zh-CN" sz="2800" dirty="0"/>
              <a:t>(x</a:t>
            </a:r>
            <a:r>
              <a:rPr lang="en-US" altLang="zh-CN" sz="2800" dirty="0" smtClean="0"/>
              <a:t>)  #  </a:t>
            </a:r>
            <a:r>
              <a:rPr lang="zh-CN" altLang="en-US" sz="2800" dirty="0" smtClean="0"/>
              <a:t>把所有点的函数值，一次求得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atplotlib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可以依据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进行制图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128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atplotlib</a:t>
            </a:r>
            <a:r>
              <a:rPr lang="zh-CN" altLang="en-US" dirty="0" smtClean="0">
                <a:solidFill>
                  <a:schemeClr val="tx1"/>
                </a:solidFill>
              </a:rPr>
              <a:t>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关键引用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或使用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from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pylab</a:t>
            </a:r>
            <a:r>
              <a:rPr lang="en-US" altLang="zh-CN" sz="2800" dirty="0" smtClean="0"/>
              <a:t> 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/>
              <a:t>区别：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/>
              <a:t>制图时，</a:t>
            </a:r>
            <a:r>
              <a:rPr lang="en-US" altLang="zh-CN" sz="2800" dirty="0" smtClean="0"/>
              <a:t>1  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plt</a:t>
            </a:r>
            <a:r>
              <a:rPr lang="zh-CN" altLang="en-US" sz="2800" dirty="0" smtClean="0"/>
              <a:t>对象  ，如</a:t>
            </a:r>
            <a:r>
              <a:rPr lang="en-US" altLang="zh-CN" sz="2800" dirty="0" err="1" smtClean="0"/>
              <a:t>plt.plot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2  </a:t>
            </a:r>
            <a:r>
              <a:rPr lang="zh-CN" altLang="en-US" sz="2800" dirty="0" smtClean="0"/>
              <a:t>直接 </a:t>
            </a:r>
            <a:r>
              <a:rPr lang="en-US" altLang="zh-CN" sz="2800" dirty="0" smtClean="0"/>
              <a:t>plot 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ylab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什么关系？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8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制作函数曲线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7674024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step 1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step 2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准备数据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(-np.pi,np.pi,0.1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step 3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制图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x,y,'b</a:t>
            </a:r>
            <a:r>
              <a:rPr lang="en-US" altLang="zh-CN" sz="2800" dirty="0" smtClean="0"/>
              <a:t>')     # </a:t>
            </a:r>
            <a:r>
              <a:rPr lang="en-US" altLang="zh-CN" sz="2800" dirty="0"/>
              <a:t>‘b’</a:t>
            </a:r>
            <a:r>
              <a:rPr lang="zh-CN" altLang="zh-CN" sz="2800" dirty="0"/>
              <a:t>代表使用蓝色画</a:t>
            </a:r>
            <a:r>
              <a:rPr lang="zh-CN" altLang="zh-CN" sz="2800" dirty="0" smtClean="0"/>
              <a:t>曲线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# step 4 </a:t>
            </a:r>
            <a:r>
              <a:rPr lang="zh-CN" altLang="en-US" sz="2800" dirty="0" smtClean="0"/>
              <a:t>显示图形</a:t>
            </a:r>
            <a:endParaRPr lang="en-US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/>
              <a:t>plt.show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27984" y="2492896"/>
            <a:ext cx="4320480" cy="3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18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ppt/theme/themeOverride2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Words>2430</Words>
  <Application>Microsoft Office PowerPoint</Application>
  <PresentationFormat>全屏显示(4:3)</PresentationFormat>
  <Paragraphs>348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主题1</vt:lpstr>
      <vt:lpstr> Matplotlib图形</vt:lpstr>
      <vt:lpstr>Matplotlib画图工具</vt:lpstr>
      <vt:lpstr>Matplotlib</vt:lpstr>
      <vt:lpstr>制图初步</vt:lpstr>
      <vt:lpstr>数据的快速产生</vt:lpstr>
      <vt:lpstr>数据的快速产生</vt:lpstr>
      <vt:lpstr>Numpy函数</vt:lpstr>
      <vt:lpstr>matplotlib制图</vt:lpstr>
      <vt:lpstr>制作函数曲线</vt:lpstr>
      <vt:lpstr>颜色控制</vt:lpstr>
      <vt:lpstr>线宽、线型、网格线控制</vt:lpstr>
      <vt:lpstr>坐标轴、图标识</vt:lpstr>
      <vt:lpstr>设定坐标轴刻度</vt:lpstr>
      <vt:lpstr>设置样例 legend</vt:lpstr>
      <vt:lpstr>显示汉字</vt:lpstr>
      <vt:lpstr>饼图</vt:lpstr>
      <vt:lpstr>散点图</vt:lpstr>
      <vt:lpstr>柱图</vt:lpstr>
      <vt:lpstr>柱图+折线</vt:lpstr>
      <vt:lpstr>子窗口制图</vt:lpstr>
      <vt:lpstr>子窗口制图</vt:lpstr>
      <vt:lpstr>下面窗口</vt:lpstr>
      <vt:lpstr>指定图的大小和分辨率</vt:lpstr>
      <vt:lpstr>指定图的大小和分辨率</vt:lpstr>
      <vt:lpstr>三维图</vt:lpstr>
      <vt:lpstr>三维图的单元构造</vt:lpstr>
      <vt:lpstr>三维图的单元构造</vt:lpstr>
      <vt:lpstr>三维曲面plot_trisurf</vt:lpstr>
      <vt:lpstr>三维曲面plot_surface</vt:lpstr>
      <vt:lpstr>三维曲面plot_surface+scatter</vt:lpstr>
      <vt:lpstr>三维曲面的等高线图</vt:lpstr>
      <vt:lpstr>三维曲面的等高线图</vt:lpstr>
      <vt:lpstr>应用案列—宝石拉曼光谱</vt:lpstr>
      <vt:lpstr>应用案列—环境监测数据</vt:lpstr>
      <vt:lpstr>应用案列—环境监测数据</vt:lpstr>
      <vt:lpstr>动画</vt:lpstr>
      <vt:lpstr>动画</vt:lpstr>
      <vt:lpstr>动画</vt:lpstr>
      <vt:lpstr>动画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</cp:lastModifiedBy>
  <cp:revision>252</cp:revision>
  <dcterms:created xsi:type="dcterms:W3CDTF">2010-02-28T17:17:53Z</dcterms:created>
  <dcterms:modified xsi:type="dcterms:W3CDTF">2016-04-20T12:56:52Z</dcterms:modified>
</cp:coreProperties>
</file>