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7" r:id="rId5"/>
    <p:sldId id="268" r:id="rId6"/>
    <p:sldId id="267" r:id="rId7"/>
    <p:sldId id="269" r:id="rId8"/>
    <p:sldId id="259" r:id="rId9"/>
    <p:sldId id="270" r:id="rId10"/>
    <p:sldId id="261" r:id="rId11"/>
    <p:sldId id="262" r:id="rId12"/>
    <p:sldId id="263" r:id="rId13"/>
  </p:sldIdLst>
  <p:sldSz cx="12188825" cy="6858000"/>
  <p:notesSz cx="6858000" cy="9144000"/>
  <p:defaultTextStyle>
    <a:defPPr rtl="0">
      <a:defRPr lang="es-E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6395" autoAdjust="0"/>
  </p:normalViewPr>
  <p:slideViewPr>
    <p:cSldViewPr>
      <p:cViewPr varScale="1">
        <p:scale>
          <a:sx n="61" d="100"/>
          <a:sy n="61" d="100"/>
        </p:scale>
        <p:origin x="108" y="36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478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/>
        <a:lstStyle/>
        <a:p>
          <a:pPr rtl="0"/>
          <a:r>
            <a:rPr lang="es-GT" b="0" i="0" dirty="0" smtClean="0"/>
            <a:t>2334 7445</a:t>
          </a:r>
          <a:endParaRPr lang="es-ES" noProof="0" dirty="0"/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877691F-1B60-4485-9174-DDEC7EE68B70}" type="sib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BEA0FC0-0FDF-412F-8EED-66E77225E9D4}" type="pres">
      <dgm:prSet presAssocID="{CD7942A0-B7D2-4B14-8FEA-55FC702F5BE7}" presName="OneNode_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GT"/>
        </a:p>
      </dgm:t>
    </dgm:pt>
  </dgm:ptLst>
  <dgm:cxnLst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7227BEF4-DFD9-472B-AEDA-DBB574A43F21}" type="presOf" srcId="{095A5E99-E976-4550-8F80-53CC813F2F5A}" destId="{1BEA0FC0-0FDF-412F-8EED-66E77225E9D4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9343174C-ACB5-45CB-9DD4-AFCB2ED92763}" type="presParOf" srcId="{1D84D8B6-AB32-4491-B5D2-EFE3D7668B88}" destId="{1BEA0FC0-0FDF-412F-8EED-66E77225E9D4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EA0FC0-0FDF-412F-8EED-66E77225E9D4}">
      <dsp:nvSpPr>
        <dsp:cNvPr id="0" name=""/>
        <dsp:cNvSpPr/>
      </dsp:nvSpPr>
      <dsp:spPr>
        <a:xfrm>
          <a:off x="0" y="1116409"/>
          <a:ext cx="5078412" cy="2232818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rtlCol="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6500" b="0" i="0" kern="1200" dirty="0" smtClean="0"/>
            <a:t>2334 7445</a:t>
          </a:r>
          <a:endParaRPr lang="es-ES" sz="6500" kern="1200" noProof="0" dirty="0"/>
        </a:p>
      </dsp:txBody>
      <dsp:txXfrm>
        <a:off x="65397" y="1181806"/>
        <a:ext cx="4947618" cy="21020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8F1D84B-F747-4821-8617-FBD61E8F4308}" type="datetime1">
              <a:rPr lang="es-ES" smtClean="0"/>
              <a:t>15/08/2018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A87C823-BB9F-45DA-99AB-416A32E1B948}" type="datetime1">
              <a:rPr lang="es-ES" noProof="0" smtClean="0"/>
              <a:pPr/>
              <a:t>15/08/2018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 smtClean="0"/>
              <a:t>Haga clic para modificar el estilo de texto del patrón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8672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451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1317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1764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noProof="0" smtClean="0"/>
              <a:pPr/>
              <a:t>5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51806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noProof="0" smtClean="0"/>
              <a:pPr/>
              <a:t>7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358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noProof="0" smtClean="0"/>
              <a:pPr/>
              <a:t>8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72739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noProof="0" smtClean="0"/>
              <a:pPr/>
              <a:t>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37636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c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íne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b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0" name="Forma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 smtClean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22" name="Marcador de posición de fech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42E67D-14C0-4ED9-A218-9C14494A6A84}" type="datetime1">
              <a:rPr lang="es-ES" noProof="0" smtClean="0"/>
              <a:pPr/>
              <a:t>15/08/2018</a:t>
            </a:fld>
            <a:endParaRPr lang="es-ES" noProof="0" dirty="0"/>
          </a:p>
        </p:txBody>
      </p:sp>
      <p:sp>
        <p:nvSpPr>
          <p:cNvPr id="23" name="Marcador de posición de pie de pá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4" name="Marcador de posición de número de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0A1DB83-C382-4684-8887-65A03EA4FFF0}" type="datetime1">
              <a:rPr lang="es-ES" noProof="0" smtClean="0"/>
              <a:pPr/>
              <a:t>15/08/2018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E81D3-9B82-44CA-B1F9-FCEFDC87935B}" type="datetime1">
              <a:rPr lang="es-ES" noProof="0" smtClean="0"/>
              <a:pPr/>
              <a:t>15/08/2018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E48AAE-5AE8-418A-A225-B506C222F2F9}" type="datetime1">
              <a:rPr lang="es-ES" noProof="0" smtClean="0"/>
              <a:pPr/>
              <a:t>15/08/2018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c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A1D35CA-82F5-4AD4-B9EC-66E805B73542}" type="datetime1">
              <a:rPr lang="es-ES" noProof="0" smtClean="0"/>
              <a:pPr/>
              <a:t>15/08/2018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4CCE92-710B-4678-B1B1-EFCAA5CDF075}" type="datetime1">
              <a:rPr lang="es-ES" noProof="0" smtClean="0"/>
              <a:pPr/>
              <a:t>15/08/2018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FB0F2C-25D9-4D7E-B43A-29A2E16C960D}" type="datetime1">
              <a:rPr lang="es-ES" noProof="0" smtClean="0"/>
              <a:pPr/>
              <a:t>15/08/2018</a:t>
            </a:fld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34687D-B11B-47A5-95F6-B79DA932A6DF}" type="datetime1">
              <a:rPr lang="es-ES" noProof="0" smtClean="0"/>
              <a:pPr/>
              <a:t>15/08/2018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3C656DE-1E46-4450-9484-A739B4FADFBC}" type="datetime1">
              <a:rPr lang="es-ES" noProof="0" smtClean="0"/>
              <a:pPr/>
              <a:t>15/08/2018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A77F8B-D469-4ECD-B91E-3B01AD692331}" type="datetime1">
              <a:rPr lang="es-ES" noProof="0" smtClean="0"/>
              <a:pPr/>
              <a:t>15/08/2018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9BA7B1C-709E-4257-93A5-EC2F0807D42F}" type="datetime1">
              <a:rPr lang="es-ES" noProof="0" smtClean="0"/>
              <a:pPr/>
              <a:t>15/08/2018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íneas a la izqui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b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4" name="Forma lib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s-ES" noProof="0" dirty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s-ES" noProof="0" dirty="0" smtClean="0"/>
              <a:t>Editar estilos de texto del patrón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83AD5-F5AF-4BDC-901E-85A05CCFFAAA}" type="datetime1">
              <a:rPr lang="es-ES" noProof="0" smtClean="0"/>
              <a:pPr/>
              <a:t>15/08/2018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neduc.gob.gt/DIGEMOCA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DIGEMOCA</a:t>
            </a:r>
            <a:endParaRPr lang="es-E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85000" lnSpcReduction="20000"/>
          </a:bodyPr>
          <a:lstStyle/>
          <a:p>
            <a:pPr rtl="0"/>
            <a:endParaRPr lang="es-ES" dirty="0" smtClean="0"/>
          </a:p>
          <a:p>
            <a:r>
              <a:rPr lang="es-GT" b="1" dirty="0"/>
              <a:t>La Dirección General de Monitoreo y Verificación de la Calidad -DIGEMOCA- es la dependencia del Ministerio de Educación encargada de Verificar la Calidad en el proceso educativo de manera sistemática y permanente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OBJETIVO</a:t>
            </a:r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8253" t="32250" r="2680" b="22568"/>
          <a:stretch/>
        </p:blipFill>
        <p:spPr>
          <a:xfrm>
            <a:off x="3142084" y="2276872"/>
            <a:ext cx="6552728" cy="280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MISION </a:t>
            </a:r>
            <a:endParaRPr lang="es-ES" dirty="0"/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3412" t="25797" r="7924" b="30635"/>
          <a:stretch/>
        </p:blipFill>
        <p:spPr>
          <a:xfrm>
            <a:off x="2349996" y="2420888"/>
            <a:ext cx="7800863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VISION</a:t>
            </a:r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16136" t="27489" r="7459" b="29345"/>
          <a:stretch/>
        </p:blipFill>
        <p:spPr>
          <a:xfrm>
            <a:off x="1989956" y="2204864"/>
            <a:ext cx="7647250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485900" y="188640"/>
            <a:ext cx="8938472" cy="2764335"/>
          </a:xfrm>
        </p:spPr>
        <p:txBody>
          <a:bodyPr rtlCol="0"/>
          <a:lstStyle/>
          <a:p>
            <a:pPr rtl="0"/>
            <a:r>
              <a:rPr lang="es-ES" dirty="0" smtClean="0"/>
              <a:t>DIRECCION</a:t>
            </a:r>
            <a:endParaRPr lang="es-ES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idx="1"/>
          </p:nvPr>
        </p:nvSpPr>
        <p:spPr>
          <a:xfrm>
            <a:off x="1701924" y="3429000"/>
            <a:ext cx="7992888" cy="2664296"/>
          </a:xfrm>
        </p:spPr>
        <p:txBody>
          <a:bodyPr rtlCol="0"/>
          <a:lstStyle/>
          <a:p>
            <a:r>
              <a:rPr lang="es-GT" dirty="0"/>
              <a:t>6ta. calle 2–21 zona 9 (32,92 km)</a:t>
            </a:r>
            <a:r>
              <a:rPr lang="es-GT" dirty="0"/>
              <a:t/>
            </a:r>
            <a:br>
              <a:rPr lang="es-GT" dirty="0"/>
            </a:br>
            <a:r>
              <a:rPr lang="es-GT" dirty="0"/>
              <a:t>502 Ciudad de Guatemala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Numero de teléfono </a:t>
            </a:r>
            <a:endParaRPr lang="es-ES" dirty="0"/>
          </a:p>
        </p:txBody>
      </p:sp>
      <p:graphicFrame>
        <p:nvGraphicFramePr>
          <p:cNvPr id="5" name="Marcador de posición de contenido 4" descr="Proceso escalonado en el que se muestran 3 tareas organizadas una debajo de la otra. Además, se usan dos flechas que apuntan hacia abajo para indicar la progresión de la primera tarea a la segunda y de la segunda a la tercera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21311319"/>
              </p:ext>
            </p:extLst>
          </p:nvPr>
        </p:nvGraphicFramePr>
        <p:xfrm>
          <a:off x="3502124" y="1340768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Horario</a:t>
            </a:r>
            <a:endParaRPr lang="es-ES" dirty="0"/>
          </a:p>
        </p:txBody>
      </p:sp>
      <p:sp>
        <p:nvSpPr>
          <p:cNvPr id="8" name="Marcador de posición de texto 7"/>
          <p:cNvSpPr>
            <a:spLocks noGrp="1"/>
          </p:cNvSpPr>
          <p:nvPr>
            <p:ph type="body" idx="1"/>
          </p:nvPr>
        </p:nvSpPr>
        <p:spPr>
          <a:xfrm>
            <a:off x="2494012" y="-171400"/>
            <a:ext cx="8547938" cy="3959448"/>
          </a:xfrm>
        </p:spPr>
        <p:txBody>
          <a:bodyPr rtlCol="0">
            <a:normAutofit/>
          </a:bodyPr>
          <a:lstStyle/>
          <a:p>
            <a:r>
              <a:rPr lang="es-GT" sz="8000" dirty="0" smtClean="0"/>
              <a:t>9:00-17:00 horas</a:t>
            </a:r>
            <a:endParaRPr lang="es-ES" sz="8000" dirty="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Dirección WEB 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-26045" y="2967335"/>
            <a:ext cx="122409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hlinkClick r:id="rId3"/>
              </a:rPr>
              <a:t>http://www.mineduc.gob.gt/DIGEMOCA/</a:t>
            </a:r>
            <a:endParaRPr lang="es-ES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4438228" y="476672"/>
            <a:ext cx="28405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CROQUIS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t="8657" b="6688"/>
          <a:stretch/>
        </p:blipFill>
        <p:spPr>
          <a:xfrm>
            <a:off x="1125860" y="332656"/>
            <a:ext cx="9917360" cy="629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nologí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60_TF02787990_TF02787990.potx" id="{711CCDD4-BD90-4388-A31E-EA977055FCFF}" vid="{C5F9FE6A-8390-4E5A-B0DB-91EA047CC61C}"/>
    </a:ext>
  </a:extLst>
</a:theme>
</file>

<file path=ppt/theme/theme2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dcmitype/"/>
    <ds:schemaRef ds:uri="http://www.w3.org/XML/1998/namespace"/>
    <ds:schemaRef ds:uri="http://schemas.microsoft.com/office/infopath/2007/PartnerControls"/>
    <ds:schemaRef ds:uri="4873beb7-5857-4685-be1f-d57550cc96cc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circuito de líneas triple (pantalla panorámica)</Template>
  <TotalTime>38</TotalTime>
  <Words>72</Words>
  <Application>Microsoft Office PowerPoint</Application>
  <PresentationFormat>Personalizado</PresentationFormat>
  <Paragraphs>24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Calibri</vt:lpstr>
      <vt:lpstr>Tecnología 16x9</vt:lpstr>
      <vt:lpstr>DIGEMOCA</vt:lpstr>
      <vt:lpstr>OBJETIVO</vt:lpstr>
      <vt:lpstr>MISION </vt:lpstr>
      <vt:lpstr>VISION</vt:lpstr>
      <vt:lpstr>DIRECCION</vt:lpstr>
      <vt:lpstr>Numero de teléfono </vt:lpstr>
      <vt:lpstr>Horario</vt:lpstr>
      <vt:lpstr>Dirección WEB 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DIGEMOCA</dc:title>
  <dc:creator>Estudiante</dc:creator>
  <cp:lastModifiedBy>Estudiante</cp:lastModifiedBy>
  <cp:revision>4</cp:revision>
  <dcterms:created xsi:type="dcterms:W3CDTF">2018-08-15T15:42:17Z</dcterms:created>
  <dcterms:modified xsi:type="dcterms:W3CDTF">2018-08-15T16:21:02Z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