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6df08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6df08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6df08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6df08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6df08e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6df08e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1dfbe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1dfbe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arVNASpKB_g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Clicker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Angulo de Castro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del Proyecto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900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Juego estilo Clicker sin finalidad.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Posibilidad de añadir </a:t>
            </a:r>
            <a:r>
              <a:rPr lang="es"/>
              <a:t>múltiples</a:t>
            </a:r>
            <a:r>
              <a:rPr lang="es"/>
              <a:t> cuentas (perfiles).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Sigue generando recursos aún estando en segundo plano o cerrado.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Diferentes mejoras de generación de recursos de clicks o pasivos.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pic>
        <p:nvPicPr>
          <p:cNvPr id="67" name="Google Shape;67;p15" title="Funcionalidad Click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que me he encontrado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</a:t>
            </a:r>
            <a:r>
              <a:rPr lang="es"/>
              <a:t>abrían</a:t>
            </a:r>
            <a:r>
              <a:rPr lang="es"/>
              <a:t> Hilos cada vez que se </a:t>
            </a:r>
            <a:r>
              <a:rPr lang="es"/>
              <a:t>salía</a:t>
            </a:r>
            <a:r>
              <a:rPr lang="es"/>
              <a:t> de la pantalla principal y se </a:t>
            </a:r>
            <a:r>
              <a:rPr lang="es"/>
              <a:t>volvía, lo cual resultaba en generación infinita de recursos</a:t>
            </a:r>
            <a:r>
              <a:rPr lang="es"/>
              <a:t>. (Bucle while)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conseguí añadir un ListView dentro de un ScrollView para generar las mejoras en tiempo de ejecución.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saber como hacer la base de datos y luego no saber como ver que usuario estaba conectado. (Boolean)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Complicación haciendo habilidades que se sientan </a:t>
            </a:r>
            <a:r>
              <a:rPr lang="es"/>
              <a:t>útiles y mejoras que se sientan de verdad</a:t>
            </a:r>
            <a:r>
              <a:rPr lang="es"/>
              <a:t>. (</a:t>
            </a:r>
            <a:r>
              <a:rPr lang="es"/>
              <a:t>Fórmulas</a:t>
            </a:r>
            <a:r>
              <a:rPr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 de generar dinero con la </a:t>
            </a:r>
            <a:r>
              <a:rPr lang="es"/>
              <a:t>aplicación</a:t>
            </a:r>
            <a:r>
              <a:rPr lang="es"/>
              <a:t> cerrada.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249" y="3398249"/>
            <a:ext cx="2863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</a:t>
            </a:r>
            <a:r>
              <a:rPr lang="es"/>
              <a:t>aplicación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se me ocurrió la idea pensaba que iba a tener más complicación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Empecé</a:t>
            </a:r>
            <a:r>
              <a:rPr lang="es"/>
              <a:t> haciendo la funcionalidad básica de un clicker y me encontré el problema de saber </a:t>
            </a:r>
            <a:r>
              <a:rPr lang="es"/>
              <a:t>cuánto</a:t>
            </a:r>
            <a:r>
              <a:rPr lang="es"/>
              <a:t> tiempo pasaba cerrada la aplicación.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Construí la segunda actividad con los upgrades y no conseguí añadir un ListView dentro del ScrollView </a:t>
            </a:r>
            <a:r>
              <a:rPr lang="es"/>
              <a:t>así</a:t>
            </a:r>
            <a:r>
              <a:rPr lang="es"/>
              <a:t> que se quedó generado desde el inicio.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tenía la preferencia llena de datos hice la tercera actividad con la finalidad de hacer el botón de reset.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última semana conseguí hacer el hilo que genera dinero mientras se está en la pantalla de inicio.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último día conseguí hacer una base de datos para poder registrar varios usuarios cada uno con su juego y variables diferentes.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